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tags/tag4.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5.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3.xml" ContentType="application/vnd.openxmlformats-officedocument.drawingml.chart+xml"/>
  <Override PartName="/ppt/theme/themeOverride2.xml" ContentType="application/vnd.openxmlformats-officedocument.themeOverr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4.xml" ContentType="application/vnd.openxmlformats-officedocument.drawingml.chart+xml"/>
  <Override PartName="/ppt/theme/themeOverride3.xml" ContentType="application/vnd.openxmlformats-officedocument.themeOverr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63" r:id="rId3"/>
  </p:sldMasterIdLst>
  <p:notesMasterIdLst>
    <p:notesMasterId r:id="rId26"/>
  </p:notesMasterIdLst>
  <p:sldIdLst>
    <p:sldId id="333" r:id="rId4"/>
    <p:sldId id="319" r:id="rId5"/>
    <p:sldId id="317" r:id="rId6"/>
    <p:sldId id="318" r:id="rId7"/>
    <p:sldId id="288" r:id="rId8"/>
    <p:sldId id="334" r:id="rId9"/>
    <p:sldId id="325" r:id="rId10"/>
    <p:sldId id="324" r:id="rId11"/>
    <p:sldId id="328" r:id="rId12"/>
    <p:sldId id="292" r:id="rId13"/>
    <p:sldId id="335" r:id="rId14"/>
    <p:sldId id="304" r:id="rId15"/>
    <p:sldId id="326" r:id="rId16"/>
    <p:sldId id="298" r:id="rId17"/>
    <p:sldId id="332" r:id="rId18"/>
    <p:sldId id="311" r:id="rId19"/>
    <p:sldId id="336" r:id="rId20"/>
    <p:sldId id="293" r:id="rId21"/>
    <p:sldId id="303" r:id="rId22"/>
    <p:sldId id="323" r:id="rId23"/>
    <p:sldId id="312" r:id="rId24"/>
    <p:sldId id="337"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6A87"/>
    <a:srgbClr val="C03D45"/>
    <a:srgbClr val="C42403"/>
    <a:srgbClr val="CB71B1"/>
    <a:srgbClr val="425891"/>
    <a:srgbClr val="C994BA"/>
    <a:srgbClr val="6B6CA2"/>
    <a:srgbClr val="F6F5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07" autoAdjust="0"/>
    <p:restoredTop sz="94660"/>
  </p:normalViewPr>
  <p:slideViewPr>
    <p:cSldViewPr snapToGrid="0">
      <p:cViewPr varScale="1">
        <p:scale>
          <a:sx n="97" d="100"/>
          <a:sy n="97" d="100"/>
        </p:scale>
        <p:origin x="84" y="6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gs" Target="tags/tag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1/relationships/chartColorStyle" Target="colors1.xml"/><Relationship Id="rId1" Type="http://schemas.microsoft.com/office/2011/relationships/chartStyle" Target="style1.xml"/><Relationship Id="rId6" Type="http://schemas.openxmlformats.org/officeDocument/2006/relationships/package" Target="../embeddings/Microsoft_Excel____1.xlsx"/><Relationship Id="rId5" Type="http://schemas.openxmlformats.org/officeDocument/2006/relationships/image" Target="../media/image6.png"/><Relationship Id="rId4" Type="http://schemas.openxmlformats.org/officeDocument/2006/relationships/image" Target="../media/image3.jpg"/></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5" Type="http://schemas.openxmlformats.org/officeDocument/2006/relationships/package" Target="../embeddings/Microsoft_Excel____2.xlsx"/><Relationship Id="rId4" Type="http://schemas.openxmlformats.org/officeDocument/2006/relationships/image" Target="../media/image3.jpg"/></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___3.xlsx"/><Relationship Id="rId1" Type="http://schemas.openxmlformats.org/officeDocument/2006/relationships/themeOverride" Target="../theme/themeOverride2.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___4.xlsx"/><Relationship Id="rId1" Type="http://schemas.openxmlformats.org/officeDocument/2006/relationships/themeOverride" Target="../theme/themeOverride3.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3137922131666899E-2"/>
          <c:y val="2.5781215253076702E-2"/>
          <c:w val="0.87263509175086995"/>
          <c:h val="0.95308108064215802"/>
        </c:manualLayout>
      </c:layout>
      <c:doughnutChart>
        <c:varyColors val="1"/>
        <c:ser>
          <c:idx val="0"/>
          <c:order val="0"/>
          <c:tx>
            <c:strRef>
              <c:f>Sheet1!$B$1</c:f>
              <c:strCache>
                <c:ptCount val="1"/>
                <c:pt idx="0">
                  <c:v>销售额</c:v>
                </c:pt>
              </c:strCache>
            </c:strRef>
          </c:tx>
          <c:spPr>
            <a:blipFill>
              <a:blip xmlns:r="http://schemas.openxmlformats.org/officeDocument/2006/relationships" r:embed="rId3"/>
              <a:stretch>
                <a:fillRect/>
              </a:stretch>
            </a:blipFill>
            <a:ln>
              <a:noFill/>
            </a:ln>
          </c:spPr>
          <c:dPt>
            <c:idx val="0"/>
            <c:bubble3D val="0"/>
            <c:spPr>
              <a:solidFill>
                <a:schemeClr val="bg1">
                  <a:alpha val="50000"/>
                </a:schemeClr>
              </a:solidFill>
              <a:ln w="19050">
                <a:noFill/>
              </a:ln>
              <a:effectLst/>
            </c:spPr>
            <c:extLst xmlns:c16r2="http://schemas.microsoft.com/office/drawing/2015/06/chart">
              <c:ext xmlns:c16="http://schemas.microsoft.com/office/drawing/2014/chart" uri="{C3380CC4-5D6E-409C-BE32-E72D297353CC}">
                <c16:uniqueId val="{00000001-2A84-476D-8EBB-30D73F4B8404}"/>
              </c:ext>
            </c:extLst>
          </c:dPt>
          <c:dPt>
            <c:idx val="1"/>
            <c:bubble3D val="0"/>
            <c:spPr>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9050">
                <a:noFill/>
              </a:ln>
              <a:effectLst/>
            </c:spPr>
            <c:extLst xmlns:c16r2="http://schemas.microsoft.com/office/drawing/2015/06/chart">
              <c:ext xmlns:c16="http://schemas.microsoft.com/office/drawing/2014/chart" uri="{C3380CC4-5D6E-409C-BE32-E72D297353CC}">
                <c16:uniqueId val="{00000003-2A84-476D-8EBB-30D73F4B8404}"/>
              </c:ext>
            </c:extLst>
          </c:dPt>
          <c:dPt>
            <c:idx val="2"/>
            <c:bubble3D val="0"/>
            <c:spPr>
              <a:blipFill dpi="0" rotWithShape="1">
                <a:blip xmlns:r="http://schemas.openxmlformats.org/officeDocument/2006/relationships" r:embed="rId5"/>
                <a:srcRect/>
                <a:stretch>
                  <a:fillRect/>
                </a:stretch>
              </a:blipFill>
              <a:ln w="19050">
                <a:noFill/>
              </a:ln>
              <a:effectLst/>
            </c:spPr>
            <c:extLst xmlns:c16r2="http://schemas.microsoft.com/office/drawing/2015/06/chart">
              <c:ext xmlns:c16="http://schemas.microsoft.com/office/drawing/2014/chart" uri="{C3380CC4-5D6E-409C-BE32-E72D297353CC}">
                <c16:uniqueId val="{00000005-2A84-476D-8EBB-30D73F4B8404}"/>
              </c:ext>
            </c:extLst>
          </c:dPt>
          <c:dPt>
            <c:idx val="3"/>
            <c:bubble3D val="0"/>
            <c:spPr>
              <a:blipFill>
                <a:blip xmlns:r="http://schemas.openxmlformats.org/officeDocument/2006/relationships" r:embed="rId3"/>
                <a:stretch>
                  <a:fillRect/>
                </a:stretch>
              </a:blipFill>
              <a:ln w="19050">
                <a:noFill/>
              </a:ln>
              <a:effectLst/>
            </c:spPr>
            <c:extLst xmlns:c16r2="http://schemas.microsoft.com/office/drawing/2015/06/chart">
              <c:ext xmlns:c16="http://schemas.microsoft.com/office/drawing/2014/chart" uri="{C3380CC4-5D6E-409C-BE32-E72D297353CC}">
                <c16:uniqueId val="{00000007-2A84-476D-8EBB-30D73F4B8404}"/>
              </c:ext>
            </c:extLst>
          </c:dPt>
          <c:cat>
            <c:strRef>
              <c:f>Sheet1!$A$2:$A$5</c:f>
              <c:strCache>
                <c:ptCount val="2"/>
                <c:pt idx="0">
                  <c:v>A</c:v>
                </c:pt>
                <c:pt idx="1">
                  <c:v>B</c:v>
                </c:pt>
              </c:strCache>
            </c:strRef>
          </c:cat>
          <c:val>
            <c:numRef>
              <c:f>Sheet1!$B$2:$B$5</c:f>
              <c:numCache>
                <c:formatCode>General</c:formatCode>
                <c:ptCount val="4"/>
                <c:pt idx="0">
                  <c:v>20</c:v>
                </c:pt>
                <c:pt idx="1">
                  <c:v>80</c:v>
                </c:pt>
              </c:numCache>
            </c:numRef>
          </c:val>
          <c:extLst xmlns:c16r2="http://schemas.microsoft.com/office/drawing/2015/06/chart">
            <c:ext xmlns:c16="http://schemas.microsoft.com/office/drawing/2014/chart" uri="{C3380CC4-5D6E-409C-BE32-E72D297353CC}">
              <c16:uniqueId val="{00000008-2A84-476D-8EBB-30D73F4B8404}"/>
            </c:ext>
          </c:extLst>
        </c:ser>
        <c:dLbls>
          <c:showLegendKey val="0"/>
          <c:showVal val="0"/>
          <c:showCatName val="0"/>
          <c:showSerName val="0"/>
          <c:showPercent val="0"/>
          <c:showBubbleSize val="0"/>
          <c:showLeaderLines val="1"/>
        </c:dLbls>
        <c:firstSliceAng val="0"/>
        <c:holeSize val="80"/>
      </c:doughnutChart>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6">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Q</c:v>
                </c:pt>
              </c:strCache>
            </c:strRef>
          </c:tx>
          <c:spPr>
            <a:ln w="3175">
              <a:noFill/>
              <a:prstDash val="dash"/>
            </a:ln>
          </c:spPr>
          <c:dPt>
            <c:idx val="0"/>
            <c:bubble3D val="0"/>
            <c:spPr>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3175">
                <a:noFill/>
                <a:prstDash val="dash"/>
              </a:ln>
              <a:effectLst/>
            </c:spPr>
            <c:extLst xmlns:c16r2="http://schemas.microsoft.com/office/drawing/2015/06/chart">
              <c:ext xmlns:c16="http://schemas.microsoft.com/office/drawing/2014/chart" uri="{C3380CC4-5D6E-409C-BE32-E72D297353CC}">
                <c16:uniqueId val="{00000001-C09B-4D8F-A9F1-8072FE26C12E}"/>
              </c:ext>
            </c:extLst>
          </c:dPt>
          <c:dPt>
            <c:idx val="1"/>
            <c:bubble3D val="0"/>
            <c:spPr>
              <a:noFill/>
              <a:ln w="3175">
                <a:solidFill>
                  <a:sysClr val="window" lastClr="FFFFFF">
                    <a:lumMod val="50000"/>
                  </a:sysClr>
                </a:solidFill>
                <a:prstDash val="dash"/>
              </a:ln>
              <a:effectLst/>
            </c:spPr>
            <c:extLst xmlns:c16r2="http://schemas.microsoft.com/office/drawing/2015/06/chart">
              <c:ext xmlns:c16="http://schemas.microsoft.com/office/drawing/2014/chart" uri="{C3380CC4-5D6E-409C-BE32-E72D297353CC}">
                <c16:uniqueId val="{00000003-C09B-4D8F-A9F1-8072FE26C12E}"/>
              </c:ext>
            </c:extLst>
          </c:dPt>
          <c:dPt>
            <c:idx val="2"/>
            <c:bubble3D val="0"/>
            <c:spPr>
              <a:noFill/>
              <a:ln w="3175">
                <a:solidFill>
                  <a:sysClr val="window" lastClr="FFFFFF">
                    <a:lumMod val="50000"/>
                  </a:sysClr>
                </a:solidFill>
                <a:prstDash val="dash"/>
              </a:ln>
              <a:effectLst/>
            </c:spPr>
            <c:extLst xmlns:c16r2="http://schemas.microsoft.com/office/drawing/2015/06/chart">
              <c:ext xmlns:c16="http://schemas.microsoft.com/office/drawing/2014/chart" uri="{C3380CC4-5D6E-409C-BE32-E72D297353CC}">
                <c16:uniqueId val="{00000005-C09B-4D8F-A9F1-8072FE26C12E}"/>
              </c:ext>
            </c:extLst>
          </c:dPt>
          <c:dPt>
            <c:idx val="3"/>
            <c:bubble3D val="0"/>
            <c:spPr>
              <a:noFill/>
              <a:ln w="3175">
                <a:solidFill>
                  <a:sysClr val="window" lastClr="FFFFFF">
                    <a:lumMod val="50000"/>
                  </a:sysClr>
                </a:solidFill>
                <a:prstDash val="dash"/>
              </a:ln>
              <a:effectLst/>
            </c:spPr>
            <c:extLst xmlns:c16r2="http://schemas.microsoft.com/office/drawing/2015/06/chart">
              <c:ext xmlns:c16="http://schemas.microsoft.com/office/drawing/2014/chart" uri="{C3380CC4-5D6E-409C-BE32-E72D297353CC}">
                <c16:uniqueId val="{00000007-C09B-4D8F-A9F1-8072FE26C12E}"/>
              </c:ext>
            </c:extLst>
          </c:dPt>
          <c:dLbls>
            <c:dLbl>
              <c:idx val="0"/>
              <c:layout>
                <c:manualLayout>
                  <c:x val="-9.5579289446842894E-2"/>
                  <c:y val="-0.147761762851505"/>
                </c:manualLayout>
              </c:layout>
              <c:dLblPos val="bestFit"/>
              <c:showLegendKey val="0"/>
              <c:showVal val="0"/>
              <c:showCatName val="0"/>
              <c:showSerName val="0"/>
              <c:showPercent val="1"/>
              <c:showBubbleSize val="0"/>
              <c:extLst xmlns:c16r2="http://schemas.microsoft.com/office/drawing/2015/06/chart">
                <c:ext xmlns:c16="http://schemas.microsoft.com/office/drawing/2014/chart" uri="{C3380CC4-5D6E-409C-BE32-E72D297353CC}">
                  <c16:uniqueId val="{00000001-C09B-4D8F-A9F1-8072FE26C12E}"/>
                </c:ext>
                <c:ext xmlns:c15="http://schemas.microsoft.com/office/drawing/2012/chart" uri="{CE6537A1-D6FC-4f65-9D91-7224C49458BB}">
                  <c15:layout>
                    <c:manualLayout>
                      <c:w val="0.42039520390753415"/>
                      <c:h val="0.25482834610800742"/>
                    </c:manualLayout>
                  </c15:layout>
                </c:ext>
              </c:extLst>
            </c:dLbl>
            <c:spPr>
              <a:noFill/>
              <a:ln>
                <a:noFill/>
              </a:ln>
              <a:effectLst/>
            </c:spPr>
            <c:txPr>
              <a:bodyPr rot="0" spcFirstLastPara="1" vertOverflow="ellipsis" vert="horz" wrap="square" anchor="ctr" anchorCtr="1"/>
              <a:lstStyle/>
              <a:p>
                <a:pPr>
                  <a:defRPr sz="1197" b="0" i="0" u="none" strike="noStrike" kern="1200" baseline="0">
                    <a:solidFill>
                      <a:schemeClr val="tx1">
                        <a:lumMod val="75000"/>
                        <a:lumOff val="25000"/>
                      </a:schemeClr>
                    </a:solidFill>
                    <a:latin typeface="+mn-lt"/>
                    <a:ea typeface="+mn-ea"/>
                    <a:cs typeface="+mn-ea"/>
                    <a:sym typeface="+mn-lt"/>
                  </a:defRPr>
                </a:pPr>
                <a:endParaRPr lang="zh-CN"/>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15:layout/>
              </c:ext>
            </c:extLst>
          </c:dLbls>
          <c:cat>
            <c:strRef>
              <c:f>Sheet1!$A$2:$A$5</c:f>
              <c:strCache>
                <c:ptCount val="4"/>
                <c:pt idx="0">
                  <c:v>A</c:v>
                </c:pt>
                <c:pt idx="1">
                  <c:v>B</c:v>
                </c:pt>
                <c:pt idx="2">
                  <c:v>C</c:v>
                </c:pt>
                <c:pt idx="3">
                  <c:v>D</c:v>
                </c:pt>
              </c:strCache>
            </c:strRef>
          </c:cat>
          <c:val>
            <c:numRef>
              <c:f>Sheet1!$B$2:$B$5</c:f>
              <c:numCache>
                <c:formatCode>General</c:formatCode>
                <c:ptCount val="4"/>
                <c:pt idx="0">
                  <c:v>8.2000000000000011</c:v>
                </c:pt>
                <c:pt idx="1">
                  <c:v>3.2</c:v>
                </c:pt>
                <c:pt idx="2">
                  <c:v>1.4</c:v>
                </c:pt>
                <c:pt idx="3">
                  <c:v>1.2</c:v>
                </c:pt>
              </c:numCache>
            </c:numRef>
          </c:val>
          <c:extLst xmlns:c16r2="http://schemas.microsoft.com/office/drawing/2015/06/chart">
            <c:ext xmlns:c16="http://schemas.microsoft.com/office/drawing/2014/chart" uri="{C3380CC4-5D6E-409C-BE32-E72D297353CC}">
              <c16:uniqueId val="{00000008-C09B-4D8F-A9F1-8072FE26C12E}"/>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5">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Sheet1!$B$2</c:f>
              <c:strCache>
                <c:ptCount val="1"/>
                <c:pt idx="0">
                  <c:v>Product</c:v>
                </c:pt>
              </c:strCache>
            </c:strRef>
          </c:tx>
          <c:spPr>
            <a:ln w="3175" cap="rnd">
              <a:solidFill>
                <a:schemeClr val="accent1"/>
              </a:solidFill>
              <a:round/>
            </a:ln>
            <a:effectLst/>
          </c:spPr>
          <c:marker>
            <c:symbol val="square"/>
            <c:size val="5"/>
            <c:spPr>
              <a:solidFill>
                <a:srgbClr val="C00000"/>
              </a:solidFill>
              <a:ln w="25400">
                <a:noFill/>
              </a:ln>
              <a:effectLst/>
            </c:spPr>
          </c:marker>
          <c:dPt>
            <c:idx val="3"/>
            <c:bubble3D val="0"/>
            <c:extLst xmlns:c16r2="http://schemas.microsoft.com/office/drawing/2015/06/chart">
              <c:ext xmlns:c16="http://schemas.microsoft.com/office/drawing/2014/chart" uri="{C3380CC4-5D6E-409C-BE32-E72D297353CC}">
                <c16:uniqueId val="{00000000-5AB7-4DB1-AE95-FFB474E34F5B}"/>
              </c:ext>
            </c:extLst>
          </c:dPt>
          <c:cat>
            <c:numRef>
              <c:f>Sheet1!$A$3:$A$14</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Sheet1!$B$3:$B$14</c:f>
              <c:numCache>
                <c:formatCode>General</c:formatCode>
                <c:ptCount val="12"/>
                <c:pt idx="0">
                  <c:v>4.3</c:v>
                </c:pt>
                <c:pt idx="1">
                  <c:v>2.5</c:v>
                </c:pt>
                <c:pt idx="2">
                  <c:v>3.5</c:v>
                </c:pt>
                <c:pt idx="3">
                  <c:v>4.5</c:v>
                </c:pt>
                <c:pt idx="4">
                  <c:v>2</c:v>
                </c:pt>
                <c:pt idx="5">
                  <c:v>1</c:v>
                </c:pt>
                <c:pt idx="6">
                  <c:v>3</c:v>
                </c:pt>
                <c:pt idx="7">
                  <c:v>5</c:v>
                </c:pt>
                <c:pt idx="8">
                  <c:v>2.4</c:v>
                </c:pt>
                <c:pt idx="9">
                  <c:v>4.4000000000000004</c:v>
                </c:pt>
                <c:pt idx="10">
                  <c:v>1.8</c:v>
                </c:pt>
                <c:pt idx="11">
                  <c:v>2.8</c:v>
                </c:pt>
              </c:numCache>
            </c:numRef>
          </c:val>
          <c:smooth val="0"/>
          <c:extLst xmlns:c16r2="http://schemas.microsoft.com/office/drawing/2015/06/chart">
            <c:ext xmlns:c16="http://schemas.microsoft.com/office/drawing/2014/chart" uri="{C3380CC4-5D6E-409C-BE32-E72D297353CC}">
              <c16:uniqueId val="{00000001-5AB7-4DB1-AE95-FFB474E34F5B}"/>
            </c:ext>
          </c:extLst>
        </c:ser>
        <c:dLbls>
          <c:showLegendKey val="0"/>
          <c:showVal val="0"/>
          <c:showCatName val="0"/>
          <c:showSerName val="0"/>
          <c:showPercent val="0"/>
          <c:showBubbleSize val="0"/>
        </c:dLbls>
        <c:marker val="1"/>
        <c:smooth val="0"/>
        <c:axId val="-503175424"/>
        <c:axId val="-503174336"/>
      </c:lineChart>
      <c:catAx>
        <c:axId val="-503175424"/>
        <c:scaling>
          <c:orientation val="minMax"/>
        </c:scaling>
        <c:delete val="0"/>
        <c:axPos val="b"/>
        <c:numFmt formatCode="General" sourceLinked="1"/>
        <c:majorTickMark val="none"/>
        <c:minorTickMark val="none"/>
        <c:tickLblPos val="nextTo"/>
        <c:spPr>
          <a:noFill/>
          <a:ln w="9525" cap="flat" cmpd="sng" algn="ctr">
            <a:solidFill>
              <a:schemeClr val="tx1">
                <a:alpha val="50000"/>
              </a:schemeClr>
            </a:solidFill>
            <a:round/>
          </a:ln>
          <a:effectLst/>
        </c:spPr>
        <c:txPr>
          <a:bodyPr rot="-60000000" vert="horz"/>
          <a:lstStyle/>
          <a:p>
            <a:pPr>
              <a:defRPr/>
            </a:pPr>
            <a:endParaRPr lang="zh-CN"/>
          </a:p>
        </c:txPr>
        <c:crossAx val="-503174336"/>
        <c:crosses val="autoZero"/>
        <c:auto val="1"/>
        <c:lblAlgn val="ctr"/>
        <c:lblOffset val="100"/>
        <c:tickLblSkip val="2"/>
        <c:noMultiLvlLbl val="0"/>
      </c:catAx>
      <c:valAx>
        <c:axId val="-503174336"/>
        <c:scaling>
          <c:orientation val="minMax"/>
        </c:scaling>
        <c:delete val="1"/>
        <c:axPos val="l"/>
        <c:numFmt formatCode="General" sourceLinked="1"/>
        <c:majorTickMark val="none"/>
        <c:minorTickMark val="none"/>
        <c:tickLblPos val="nextTo"/>
        <c:crossAx val="-503175424"/>
        <c:crosses val="autoZero"/>
        <c:crossBetween val="between"/>
        <c:majorUnit val="2"/>
      </c:valAx>
      <c:spPr>
        <a:noFill/>
        <a:ln>
          <a:noFill/>
        </a:ln>
        <a:effectLst/>
      </c:spPr>
    </c:plotArea>
    <c:plotVisOnly val="1"/>
    <c:dispBlanksAs val="gap"/>
    <c:showDLblsOverMax val="0"/>
  </c:chart>
  <c:spPr>
    <a:noFill/>
    <a:ln>
      <a:noFill/>
    </a:ln>
    <a:effectLst/>
  </c:spPr>
  <c:txPr>
    <a:bodyPr/>
    <a:lstStyle/>
    <a:p>
      <a:pPr>
        <a:defRPr>
          <a:solidFill>
            <a:schemeClr val="bg1"/>
          </a:solidFill>
          <a:latin typeface="+mn-lt"/>
          <a:ea typeface="+mn-ea"/>
          <a:cs typeface="+mn-ea"/>
          <a:sym typeface="+mn-lt"/>
        </a:defRPr>
      </a:pPr>
      <a:endParaRPr lang="zh-CN"/>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9653914711124993E-3"/>
          <c:y val="4.50357368404255E-2"/>
          <c:w val="0.96712689793925399"/>
          <c:h val="0.82792254369062901"/>
        </c:manualLayout>
      </c:layout>
      <c:barChart>
        <c:barDir val="col"/>
        <c:grouping val="clustered"/>
        <c:varyColors val="0"/>
        <c:ser>
          <c:idx val="0"/>
          <c:order val="0"/>
          <c:tx>
            <c:strRef>
              <c:f>Sheet1!$B$2</c:f>
              <c:strCache>
                <c:ptCount val="1"/>
                <c:pt idx="0">
                  <c:v>系列 1</c:v>
                </c:pt>
              </c:strCache>
            </c:strRef>
          </c:tx>
          <c:spPr>
            <a:gradFill>
              <a:gsLst>
                <a:gs pos="0">
                  <a:srgbClr val="A1A3B1"/>
                </a:gs>
                <a:gs pos="100000">
                  <a:srgbClr val="C03D45"/>
                </a:gs>
              </a:gsLst>
              <a:lin ang="16200000" scaled="1"/>
            </a:gradFill>
            <a:ln>
              <a:noFill/>
            </a:ln>
            <a:effectLst/>
          </c:spPr>
          <c:invertIfNegative val="0"/>
          <c:dPt>
            <c:idx val="7"/>
            <c:invertIfNegative val="0"/>
            <c:bubble3D val="0"/>
            <c:spPr>
              <a:gradFill>
                <a:gsLst>
                  <a:gs pos="0">
                    <a:srgbClr val="A1A3B1"/>
                  </a:gs>
                  <a:gs pos="100000">
                    <a:srgbClr val="C03D45"/>
                  </a:gs>
                </a:gsLst>
                <a:lin ang="16200000" scaled="1"/>
              </a:gradFill>
              <a:ln>
                <a:noFill/>
              </a:ln>
              <a:effectLst/>
            </c:spPr>
            <c:extLst xmlns:c16r2="http://schemas.microsoft.com/office/drawing/2015/06/chart">
              <c:ext xmlns:c16="http://schemas.microsoft.com/office/drawing/2014/chart" uri="{C3380CC4-5D6E-409C-BE32-E72D297353CC}">
                <c16:uniqueId val="{00000001-4A59-4CD0-83E0-D8DC386E203C}"/>
              </c:ext>
            </c:extLst>
          </c:dPt>
          <c:cat>
            <c:numRef>
              <c:f>Sheet1!$A$3:$A$12</c:f>
              <c:numCache>
                <c:formatCode>General</c:formatCode>
                <c:ptCount val="10"/>
                <c:pt idx="0">
                  <c:v>1</c:v>
                </c:pt>
                <c:pt idx="1">
                  <c:v>2</c:v>
                </c:pt>
                <c:pt idx="2">
                  <c:v>3</c:v>
                </c:pt>
                <c:pt idx="3">
                  <c:v>4</c:v>
                </c:pt>
                <c:pt idx="4">
                  <c:v>5</c:v>
                </c:pt>
                <c:pt idx="5">
                  <c:v>6</c:v>
                </c:pt>
                <c:pt idx="6">
                  <c:v>7</c:v>
                </c:pt>
                <c:pt idx="7">
                  <c:v>8</c:v>
                </c:pt>
                <c:pt idx="8">
                  <c:v>9</c:v>
                </c:pt>
                <c:pt idx="9">
                  <c:v>12</c:v>
                </c:pt>
              </c:numCache>
            </c:numRef>
          </c:cat>
          <c:val>
            <c:numRef>
              <c:f>Sheet1!$B$3:$B$12</c:f>
              <c:numCache>
                <c:formatCode>General</c:formatCode>
                <c:ptCount val="10"/>
                <c:pt idx="0">
                  <c:v>6</c:v>
                </c:pt>
                <c:pt idx="1">
                  <c:v>2.5</c:v>
                </c:pt>
                <c:pt idx="2">
                  <c:v>3.5</c:v>
                </c:pt>
                <c:pt idx="3">
                  <c:v>4.5</c:v>
                </c:pt>
                <c:pt idx="4">
                  <c:v>2.4</c:v>
                </c:pt>
                <c:pt idx="5">
                  <c:v>4.4000000000000004</c:v>
                </c:pt>
                <c:pt idx="6">
                  <c:v>1.8</c:v>
                </c:pt>
                <c:pt idx="7">
                  <c:v>4</c:v>
                </c:pt>
                <c:pt idx="8">
                  <c:v>2</c:v>
                </c:pt>
                <c:pt idx="9">
                  <c:v>3.6</c:v>
                </c:pt>
              </c:numCache>
            </c:numRef>
          </c:val>
          <c:extLst xmlns:c16r2="http://schemas.microsoft.com/office/drawing/2015/06/chart">
            <c:ext xmlns:c16="http://schemas.microsoft.com/office/drawing/2014/chart" uri="{C3380CC4-5D6E-409C-BE32-E72D297353CC}">
              <c16:uniqueId val="{00000000-4A59-4CD0-83E0-D8DC386E203C}"/>
            </c:ext>
          </c:extLst>
        </c:ser>
        <c:dLbls>
          <c:showLegendKey val="0"/>
          <c:showVal val="0"/>
          <c:showCatName val="0"/>
          <c:showSerName val="0"/>
          <c:showPercent val="0"/>
          <c:showBubbleSize val="0"/>
        </c:dLbls>
        <c:gapWidth val="101"/>
        <c:overlap val="-1"/>
        <c:axId val="-503189568"/>
        <c:axId val="-503173792"/>
      </c:barChart>
      <c:catAx>
        <c:axId val="-503189568"/>
        <c:scaling>
          <c:orientation val="minMax"/>
        </c:scaling>
        <c:delete val="0"/>
        <c:axPos val="b"/>
        <c:numFmt formatCode="General" sourceLinked="1"/>
        <c:majorTickMark val="none"/>
        <c:minorTickMark val="none"/>
        <c:tickLblPos val="nextTo"/>
        <c:spPr>
          <a:noFill/>
          <a:ln w="9525" cap="flat" cmpd="sng" algn="ctr">
            <a:solidFill>
              <a:schemeClr val="bg1"/>
            </a:solidFill>
            <a:round/>
          </a:ln>
          <a:effectLst/>
        </c:spPr>
        <c:txPr>
          <a:bodyPr rot="-60000000" vert="horz"/>
          <a:lstStyle/>
          <a:p>
            <a:pPr>
              <a:defRPr/>
            </a:pPr>
            <a:endParaRPr lang="zh-CN"/>
          </a:p>
        </c:txPr>
        <c:crossAx val="-503173792"/>
        <c:crosses val="autoZero"/>
        <c:auto val="1"/>
        <c:lblAlgn val="ctr"/>
        <c:lblOffset val="100"/>
        <c:noMultiLvlLbl val="0"/>
      </c:catAx>
      <c:valAx>
        <c:axId val="-503173792"/>
        <c:scaling>
          <c:orientation val="minMax"/>
        </c:scaling>
        <c:delete val="1"/>
        <c:axPos val="l"/>
        <c:numFmt formatCode="General" sourceLinked="1"/>
        <c:majorTickMark val="none"/>
        <c:minorTickMark val="none"/>
        <c:tickLblPos val="nextTo"/>
        <c:crossAx val="-503189568"/>
        <c:crosses val="autoZero"/>
        <c:crossBetween val="between"/>
      </c:valAx>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2">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jpg>
</file>

<file path=ppt/media/image11.jpg>
</file>

<file path=ppt/media/image12.jpeg>
</file>

<file path=ppt/media/image13.png>
</file>

<file path=ppt/media/image14.png>
</file>

<file path=ppt/media/image15.png>
</file>

<file path=ppt/media/image16.jpeg>
</file>

<file path=ppt/media/image17.jpeg>
</file>

<file path=ppt/media/image2.jpeg>
</file>

<file path=ppt/media/image3.jpg>
</file>

<file path=ppt/media/image4.jpeg>
</file>

<file path=ppt/media/image5.png>
</file>

<file path=ppt/media/image6.pn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B593F4-E32D-4949-9DB1-D1F8FC3265F5}" type="datetimeFigureOut">
              <a:rPr lang="zh-CN" altLang="en-US" smtClean="0"/>
              <a:t>2019/11/1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8D46DC-4C17-4190-9B96-25C02DA4AB0E}" type="slidenum">
              <a:rPr lang="zh-CN" altLang="en-US" smtClean="0"/>
              <a:t>‹#›</a:t>
            </a:fld>
            <a:endParaRPr lang="zh-CN" altLang="en-US"/>
          </a:p>
        </p:txBody>
      </p:sp>
    </p:spTree>
    <p:extLst>
      <p:ext uri="{BB962C8B-B14F-4D97-AF65-F5344CB8AC3E}">
        <p14:creationId xmlns:p14="http://schemas.microsoft.com/office/powerpoint/2010/main" val="424918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19343DD9-AAA1-42B9-AAE2-B016AE450AC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pPr marL="0" marR="0" lvl="0" indent="0" algn="r" defTabSz="914400" rtl="0" eaLnBrk="0" fontAlgn="base" latinLnBrk="0" hangingPunct="0">
                <a:lnSpc>
                  <a:spcPct val="100000"/>
                </a:lnSpc>
                <a:spcBef>
                  <a:spcPct val="0"/>
                </a:spcBef>
                <a:spcAft>
                  <a:spcPct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6851382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8D46DC-4C17-4190-9B96-25C02DA4AB0E}" type="slidenum">
              <a:rPr lang="zh-CN" altLang="en-US" smtClean="0"/>
              <a:t>10</a:t>
            </a:fld>
            <a:endParaRPr lang="zh-CN" altLang="en-US"/>
          </a:p>
        </p:txBody>
      </p:sp>
    </p:spTree>
    <p:extLst>
      <p:ext uri="{BB962C8B-B14F-4D97-AF65-F5344CB8AC3E}">
        <p14:creationId xmlns:p14="http://schemas.microsoft.com/office/powerpoint/2010/main" val="40290462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B124C79-4016-F748-817B-C7F0765CF508}"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222386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8D46DC-4C17-4190-9B96-25C02DA4AB0E}" type="slidenum">
              <a:rPr lang="zh-CN" altLang="en-US" smtClean="0"/>
              <a:t>12</a:t>
            </a:fld>
            <a:endParaRPr lang="zh-CN" altLang="en-US"/>
          </a:p>
        </p:txBody>
      </p:sp>
    </p:spTree>
    <p:extLst>
      <p:ext uri="{BB962C8B-B14F-4D97-AF65-F5344CB8AC3E}">
        <p14:creationId xmlns:p14="http://schemas.microsoft.com/office/powerpoint/2010/main" val="15569887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164F8-7F34-43F5-B1E2-D158BF7B27D8}" type="slidenum">
              <a:rPr lang="zh-CN" altLang="en-US" smtClean="0"/>
              <a:t>13</a:t>
            </a:fld>
            <a:endParaRPr lang="zh-CN" altLang="en-US"/>
          </a:p>
        </p:txBody>
      </p:sp>
    </p:spTree>
    <p:extLst>
      <p:ext uri="{BB962C8B-B14F-4D97-AF65-F5344CB8AC3E}">
        <p14:creationId xmlns:p14="http://schemas.microsoft.com/office/powerpoint/2010/main" val="3462208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8D46DC-4C17-4190-9B96-25C02DA4AB0E}" type="slidenum">
              <a:rPr lang="zh-CN" altLang="en-US" smtClean="0"/>
              <a:t>14</a:t>
            </a:fld>
            <a:endParaRPr lang="zh-CN" altLang="en-US"/>
          </a:p>
        </p:txBody>
      </p:sp>
    </p:spTree>
    <p:extLst>
      <p:ext uri="{BB962C8B-B14F-4D97-AF65-F5344CB8AC3E}">
        <p14:creationId xmlns:p14="http://schemas.microsoft.com/office/powerpoint/2010/main" val="8329480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164F8-7F34-43F5-B1E2-D158BF7B27D8}" type="slidenum">
              <a:rPr lang="zh-CN" altLang="en-US" smtClean="0"/>
              <a:t>15</a:t>
            </a:fld>
            <a:endParaRPr lang="zh-CN" altLang="en-US"/>
          </a:p>
        </p:txBody>
      </p:sp>
    </p:spTree>
    <p:extLst>
      <p:ext uri="{BB962C8B-B14F-4D97-AF65-F5344CB8AC3E}">
        <p14:creationId xmlns:p14="http://schemas.microsoft.com/office/powerpoint/2010/main" val="32179631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8D46DC-4C17-4190-9B96-25C02DA4AB0E}" type="slidenum">
              <a:rPr lang="zh-CN" altLang="en-US" smtClean="0"/>
              <a:t>16</a:t>
            </a:fld>
            <a:endParaRPr lang="zh-CN" altLang="en-US"/>
          </a:p>
        </p:txBody>
      </p:sp>
    </p:spTree>
    <p:extLst>
      <p:ext uri="{BB962C8B-B14F-4D97-AF65-F5344CB8AC3E}">
        <p14:creationId xmlns:p14="http://schemas.microsoft.com/office/powerpoint/2010/main" val="41524488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B124C79-4016-F748-817B-C7F0765CF508}"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473895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8D46DC-4C17-4190-9B96-25C02DA4AB0E}" type="slidenum">
              <a:rPr lang="zh-CN" altLang="en-US" smtClean="0"/>
              <a:t>18</a:t>
            </a:fld>
            <a:endParaRPr lang="zh-CN" altLang="en-US"/>
          </a:p>
        </p:txBody>
      </p:sp>
    </p:spTree>
    <p:extLst>
      <p:ext uri="{BB962C8B-B14F-4D97-AF65-F5344CB8AC3E}">
        <p14:creationId xmlns:p14="http://schemas.microsoft.com/office/powerpoint/2010/main" val="1419699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8D46DC-4C17-4190-9B96-25C02DA4AB0E}" type="slidenum">
              <a:rPr lang="zh-CN" altLang="en-US" smtClean="0"/>
              <a:t>19</a:t>
            </a:fld>
            <a:endParaRPr lang="zh-CN" altLang="en-US"/>
          </a:p>
        </p:txBody>
      </p:sp>
    </p:spTree>
    <p:extLst>
      <p:ext uri="{BB962C8B-B14F-4D97-AF65-F5344CB8AC3E}">
        <p14:creationId xmlns:p14="http://schemas.microsoft.com/office/powerpoint/2010/main" val="38959623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124C79-4016-F748-817B-C7F0765CF508}" type="slidenum">
              <a:rPr lang="en-US" altLang="zh-CN" smtClean="0"/>
              <a:t>2</a:t>
            </a:fld>
            <a:endParaRPr kumimoji="1" lang="zh-CN" altLang="en-US"/>
          </a:p>
        </p:txBody>
      </p:sp>
    </p:spTree>
    <p:extLst>
      <p:ext uri="{BB962C8B-B14F-4D97-AF65-F5344CB8AC3E}">
        <p14:creationId xmlns:p14="http://schemas.microsoft.com/office/powerpoint/2010/main" val="30283641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164F8-7F34-43F5-B1E2-D158BF7B27D8}" type="slidenum">
              <a:rPr lang="zh-CN" altLang="en-US" smtClean="0"/>
              <a:t>20</a:t>
            </a:fld>
            <a:endParaRPr lang="zh-CN" altLang="en-US"/>
          </a:p>
        </p:txBody>
      </p:sp>
    </p:spTree>
    <p:extLst>
      <p:ext uri="{BB962C8B-B14F-4D97-AF65-F5344CB8AC3E}">
        <p14:creationId xmlns:p14="http://schemas.microsoft.com/office/powerpoint/2010/main" val="22701514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8D46DC-4C17-4190-9B96-25C02DA4AB0E}" type="slidenum">
              <a:rPr lang="zh-CN" altLang="en-US" smtClean="0"/>
              <a:t>21</a:t>
            </a:fld>
            <a:endParaRPr lang="zh-CN" altLang="en-US"/>
          </a:p>
        </p:txBody>
      </p:sp>
    </p:spTree>
    <p:extLst>
      <p:ext uri="{BB962C8B-B14F-4D97-AF65-F5344CB8AC3E}">
        <p14:creationId xmlns:p14="http://schemas.microsoft.com/office/powerpoint/2010/main" val="24541561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19343DD9-AAA1-42B9-AAE2-B016AE450AC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pPr marL="0" marR="0" lvl="0" indent="0" algn="r" defTabSz="914400" rtl="0" eaLnBrk="0" fontAlgn="base" latinLnBrk="0" hangingPunct="0">
                <a:lnSpc>
                  <a:spcPct val="100000"/>
                </a:lnSpc>
                <a:spcBef>
                  <a:spcPct val="0"/>
                </a:spcBef>
                <a:spcAft>
                  <a:spcPct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637965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8D46DC-4C17-4190-9B96-25C02DA4AB0E}" type="slidenum">
              <a:rPr lang="zh-CN" altLang="en-US" smtClean="0"/>
              <a:t>3</a:t>
            </a:fld>
            <a:endParaRPr lang="zh-CN" altLang="en-US"/>
          </a:p>
        </p:txBody>
      </p:sp>
    </p:spTree>
    <p:extLst>
      <p:ext uri="{BB962C8B-B14F-4D97-AF65-F5344CB8AC3E}">
        <p14:creationId xmlns:p14="http://schemas.microsoft.com/office/powerpoint/2010/main" val="4263960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8D46DC-4C17-4190-9B96-25C02DA4AB0E}" type="slidenum">
              <a:rPr lang="zh-CN" altLang="en-US" smtClean="0"/>
              <a:t>4</a:t>
            </a:fld>
            <a:endParaRPr lang="zh-CN" altLang="en-US"/>
          </a:p>
        </p:txBody>
      </p:sp>
    </p:spTree>
    <p:extLst>
      <p:ext uri="{BB962C8B-B14F-4D97-AF65-F5344CB8AC3E}">
        <p14:creationId xmlns:p14="http://schemas.microsoft.com/office/powerpoint/2010/main" val="4147427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8D46DC-4C17-4190-9B96-25C02DA4AB0E}" type="slidenum">
              <a:rPr lang="zh-CN" altLang="en-US" smtClean="0"/>
              <a:t>5</a:t>
            </a:fld>
            <a:endParaRPr lang="zh-CN" altLang="en-US"/>
          </a:p>
        </p:txBody>
      </p:sp>
    </p:spTree>
    <p:extLst>
      <p:ext uri="{BB962C8B-B14F-4D97-AF65-F5344CB8AC3E}">
        <p14:creationId xmlns:p14="http://schemas.microsoft.com/office/powerpoint/2010/main" val="4062080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B124C79-4016-F748-817B-C7F0765CF508}" type="slidenum">
              <a:rPr kumimoji="0" lang="en-US" altLang="zh-CN"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227850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164F8-7F34-43F5-B1E2-D158BF7B27D8}" type="slidenum">
              <a:rPr lang="zh-CN" altLang="en-US" smtClean="0"/>
              <a:t>7</a:t>
            </a:fld>
            <a:endParaRPr lang="zh-CN" altLang="en-US"/>
          </a:p>
        </p:txBody>
      </p:sp>
    </p:spTree>
    <p:extLst>
      <p:ext uri="{BB962C8B-B14F-4D97-AF65-F5344CB8AC3E}">
        <p14:creationId xmlns:p14="http://schemas.microsoft.com/office/powerpoint/2010/main" val="35063718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164F8-7F34-43F5-B1E2-D158BF7B27D8}" type="slidenum">
              <a:rPr lang="zh-CN" altLang="en-US" smtClean="0"/>
              <a:t>8</a:t>
            </a:fld>
            <a:endParaRPr lang="zh-CN" altLang="en-US"/>
          </a:p>
        </p:txBody>
      </p:sp>
    </p:spTree>
    <p:extLst>
      <p:ext uri="{BB962C8B-B14F-4D97-AF65-F5344CB8AC3E}">
        <p14:creationId xmlns:p14="http://schemas.microsoft.com/office/powerpoint/2010/main" val="28606324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164F8-7F34-43F5-B1E2-D158BF7B27D8}" type="slidenum">
              <a:rPr lang="zh-CN" altLang="en-US" smtClean="0"/>
              <a:t>9</a:t>
            </a:fld>
            <a:endParaRPr lang="zh-CN" altLang="en-US"/>
          </a:p>
        </p:txBody>
      </p:sp>
    </p:spTree>
    <p:extLst>
      <p:ext uri="{BB962C8B-B14F-4D97-AF65-F5344CB8AC3E}">
        <p14:creationId xmlns:p14="http://schemas.microsoft.com/office/powerpoint/2010/main" val="1708855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4078137"/>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BCA859C-3B75-42DD-B589-0AB1C84C8BF8}" type="datetimeFigureOut">
              <a:rPr lang="zh-CN" altLang="en-US" smtClean="0"/>
              <a:t>2019/11/1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083F81-E6E6-4094-BA40-652BA204D04C}" type="slidenum">
              <a:rPr lang="zh-CN" altLang="en-US" smtClean="0"/>
              <a:t>‹#›</a:t>
            </a:fld>
            <a:endParaRPr lang="zh-CN" altLang="en-US"/>
          </a:p>
        </p:txBody>
      </p:sp>
    </p:spTree>
    <p:extLst>
      <p:ext uri="{BB962C8B-B14F-4D97-AF65-F5344CB8AC3E}">
        <p14:creationId xmlns:p14="http://schemas.microsoft.com/office/powerpoint/2010/main" val="1563889733"/>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BCA859C-3B75-42DD-B589-0AB1C84C8BF8}" type="datetimeFigureOut">
              <a:rPr lang="zh-CN" altLang="en-US" smtClean="0"/>
              <a:t>2019/11/1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083F81-E6E6-4094-BA40-652BA204D04C}" type="slidenum">
              <a:rPr lang="zh-CN" altLang="en-US" smtClean="0"/>
              <a:t>‹#›</a:t>
            </a:fld>
            <a:endParaRPr lang="zh-CN" altLang="en-US"/>
          </a:p>
        </p:txBody>
      </p:sp>
    </p:spTree>
    <p:extLst>
      <p:ext uri="{BB962C8B-B14F-4D97-AF65-F5344CB8AC3E}">
        <p14:creationId xmlns:p14="http://schemas.microsoft.com/office/powerpoint/2010/main" val="1803523848"/>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xmlns="" id="{B0073C61-4F19-4F89-BD97-03548B8E10AA}"/>
              </a:ext>
            </a:extLst>
          </p:cNvPr>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2217F5-1DF3-42B4-940A-6B897DE3132D}" type="datetimeFigureOut">
              <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2019/11/1</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4">
            <a:extLst>
              <a:ext uri="{FF2B5EF4-FFF2-40B4-BE49-F238E27FC236}">
                <a16:creationId xmlns:a16="http://schemas.microsoft.com/office/drawing/2014/main" xmlns="" id="{1DA95E39-E970-44AE-AD88-8A82841277F6}"/>
              </a:ext>
            </a:extLst>
          </p:cNvPr>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5">
            <a:extLst>
              <a:ext uri="{FF2B5EF4-FFF2-40B4-BE49-F238E27FC236}">
                <a16:creationId xmlns:a16="http://schemas.microsoft.com/office/drawing/2014/main" xmlns="" id="{3C467BF9-F18A-425E-B2DE-4DC2CFB1CCED}"/>
              </a:ext>
            </a:extLst>
          </p:cNvPr>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1A35286F-B9DE-4CA0-8964-046DD205496C}" type="slidenum">
              <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47236542"/>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xmlns="" id="{B0073C61-4F19-4F89-BD97-03548B8E10AA}"/>
              </a:ext>
            </a:extLst>
          </p:cNvPr>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2217F5-1DF3-42B4-940A-6B897DE3132D}" type="datetimeFigureOut">
              <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2019/11/1</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4">
            <a:extLst>
              <a:ext uri="{FF2B5EF4-FFF2-40B4-BE49-F238E27FC236}">
                <a16:creationId xmlns:a16="http://schemas.microsoft.com/office/drawing/2014/main" xmlns="" id="{1DA95E39-E970-44AE-AD88-8A82841277F6}"/>
              </a:ext>
            </a:extLst>
          </p:cNvPr>
          <p:cNvSpPr>
            <a:spLocks noGrp="1"/>
          </p:cNvSpPr>
          <p:nvPr>
            <p:ph type="ftr" sz="quarter" idx="11"/>
          </p:nvPr>
        </p:nvSpPr>
        <p:spPr/>
        <p:txBody>
          <a:bodyPr/>
          <a:lstStyle>
            <a:lvl1pPr>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5">
            <a:extLst>
              <a:ext uri="{FF2B5EF4-FFF2-40B4-BE49-F238E27FC236}">
                <a16:creationId xmlns:a16="http://schemas.microsoft.com/office/drawing/2014/main" xmlns="" id="{3C467BF9-F18A-425E-B2DE-4DC2CFB1CCED}"/>
              </a:ext>
            </a:extLst>
          </p:cNvPr>
          <p:cNvSpPr>
            <a:spLocks noGrp="1"/>
          </p:cNvSpPr>
          <p:nvPr>
            <p:ph type="sldNum" sz="quarter" idx="12"/>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1A35286F-B9DE-4CA0-8964-046DD205496C}" type="slidenum">
              <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30420576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extLst>
      <p:ext uri="{BB962C8B-B14F-4D97-AF65-F5344CB8AC3E}">
        <p14:creationId xmlns:p14="http://schemas.microsoft.com/office/powerpoint/2010/main" val="1300354176"/>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BBCA859C-3B75-42DD-B589-0AB1C84C8BF8}" type="datetimeFigureOut">
              <a:rPr lang="zh-CN" altLang="en-US" smtClean="0"/>
              <a:t>2019/11/1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083F81-E6E6-4094-BA40-652BA204D04C}" type="slidenum">
              <a:rPr lang="zh-CN" altLang="en-US" smtClean="0"/>
              <a:t>‹#›</a:t>
            </a:fld>
            <a:endParaRPr lang="zh-CN" altLang="en-US"/>
          </a:p>
        </p:txBody>
      </p:sp>
    </p:spTree>
    <p:extLst>
      <p:ext uri="{BB962C8B-B14F-4D97-AF65-F5344CB8AC3E}">
        <p14:creationId xmlns:p14="http://schemas.microsoft.com/office/powerpoint/2010/main" val="3197953443"/>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BBCA859C-3B75-42DD-B589-0AB1C84C8BF8}" type="datetimeFigureOut">
              <a:rPr lang="zh-CN" altLang="en-US" smtClean="0"/>
              <a:t>2019/11/1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8083F81-E6E6-4094-BA40-652BA204D04C}" type="slidenum">
              <a:rPr lang="zh-CN" altLang="en-US" smtClean="0"/>
              <a:t>‹#›</a:t>
            </a:fld>
            <a:endParaRPr lang="zh-CN" altLang="en-US"/>
          </a:p>
        </p:txBody>
      </p:sp>
    </p:spTree>
    <p:extLst>
      <p:ext uri="{BB962C8B-B14F-4D97-AF65-F5344CB8AC3E}">
        <p14:creationId xmlns:p14="http://schemas.microsoft.com/office/powerpoint/2010/main" val="3638281509"/>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BBCA859C-3B75-42DD-B589-0AB1C84C8BF8}" type="datetimeFigureOut">
              <a:rPr lang="zh-CN" altLang="en-US" smtClean="0"/>
              <a:t>2019/11/1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8083F81-E6E6-4094-BA40-652BA204D04C}" type="slidenum">
              <a:rPr lang="zh-CN" altLang="en-US" smtClean="0"/>
              <a:t>‹#›</a:t>
            </a:fld>
            <a:endParaRPr lang="zh-CN" altLang="en-US"/>
          </a:p>
        </p:txBody>
      </p:sp>
    </p:spTree>
    <p:extLst>
      <p:ext uri="{BB962C8B-B14F-4D97-AF65-F5344CB8AC3E}">
        <p14:creationId xmlns:p14="http://schemas.microsoft.com/office/powerpoint/2010/main" val="3671410706"/>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BBCA859C-3B75-42DD-B589-0AB1C84C8BF8}" type="datetimeFigureOut">
              <a:rPr lang="zh-CN" altLang="en-US" smtClean="0"/>
              <a:t>2019/11/1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8083F81-E6E6-4094-BA40-652BA204D04C}" type="slidenum">
              <a:rPr lang="zh-CN" altLang="en-US" smtClean="0"/>
              <a:t>‹#›</a:t>
            </a:fld>
            <a:endParaRPr lang="zh-CN" altLang="en-US"/>
          </a:p>
        </p:txBody>
      </p:sp>
    </p:spTree>
    <p:extLst>
      <p:ext uri="{BB962C8B-B14F-4D97-AF65-F5344CB8AC3E}">
        <p14:creationId xmlns:p14="http://schemas.microsoft.com/office/powerpoint/2010/main" val="3365476331"/>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BCA859C-3B75-42DD-B589-0AB1C84C8BF8}" type="datetimeFigureOut">
              <a:rPr lang="zh-CN" altLang="en-US" smtClean="0"/>
              <a:t>2019/11/1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8083F81-E6E6-4094-BA40-652BA204D04C}" type="slidenum">
              <a:rPr lang="zh-CN" altLang="en-US" smtClean="0"/>
              <a:t>‹#›</a:t>
            </a:fld>
            <a:endParaRPr lang="zh-CN" altLang="en-US"/>
          </a:p>
        </p:txBody>
      </p:sp>
    </p:spTree>
    <p:extLst>
      <p:ext uri="{BB962C8B-B14F-4D97-AF65-F5344CB8AC3E}">
        <p14:creationId xmlns:p14="http://schemas.microsoft.com/office/powerpoint/2010/main" val="1009177510"/>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BBCA859C-3B75-42DD-B589-0AB1C84C8BF8}" type="datetimeFigureOut">
              <a:rPr lang="zh-CN" altLang="en-US" smtClean="0"/>
              <a:t>2019/11/1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8083F81-E6E6-4094-BA40-652BA204D04C}" type="slidenum">
              <a:rPr lang="zh-CN" altLang="en-US" smtClean="0"/>
              <a:t>‹#›</a:t>
            </a:fld>
            <a:endParaRPr lang="zh-CN" altLang="en-US"/>
          </a:p>
        </p:txBody>
      </p:sp>
    </p:spTree>
    <p:extLst>
      <p:ext uri="{BB962C8B-B14F-4D97-AF65-F5344CB8AC3E}">
        <p14:creationId xmlns:p14="http://schemas.microsoft.com/office/powerpoint/2010/main" val="2692493641"/>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BBCA859C-3B75-42DD-B589-0AB1C84C8BF8}" type="datetimeFigureOut">
              <a:rPr lang="zh-CN" altLang="en-US" smtClean="0"/>
              <a:t>2019/11/1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8083F81-E6E6-4094-BA40-652BA204D04C}" type="slidenum">
              <a:rPr lang="zh-CN" altLang="en-US" smtClean="0"/>
              <a:t>‹#›</a:t>
            </a:fld>
            <a:endParaRPr lang="zh-CN" altLang="en-US"/>
          </a:p>
        </p:txBody>
      </p:sp>
    </p:spTree>
    <p:extLst>
      <p:ext uri="{BB962C8B-B14F-4D97-AF65-F5344CB8AC3E}">
        <p14:creationId xmlns:p14="http://schemas.microsoft.com/office/powerpoint/2010/main" val="3196607308"/>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CA859C-3B75-42DD-B589-0AB1C84C8BF8}" type="datetimeFigureOut">
              <a:rPr lang="zh-CN" altLang="en-US" smtClean="0"/>
              <a:t>2019/11/1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083F81-E6E6-4094-BA40-652BA204D04C}" type="slidenum">
              <a:rPr lang="zh-CN" altLang="en-US" smtClean="0"/>
              <a:t>‹#›</a:t>
            </a:fld>
            <a:endParaRPr lang="zh-CN" altLang="en-US"/>
          </a:p>
        </p:txBody>
      </p:sp>
    </p:spTree>
    <p:extLst>
      <p:ext uri="{BB962C8B-B14F-4D97-AF65-F5344CB8AC3E}">
        <p14:creationId xmlns:p14="http://schemas.microsoft.com/office/powerpoint/2010/main" val="24571544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xmlns="" id="{5B7096A4-DDA7-4417-B33D-2B66A903E56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a:extLst>
              <a:ext uri="{FF2B5EF4-FFF2-40B4-BE49-F238E27FC236}">
                <a16:creationId xmlns:a16="http://schemas.microsoft.com/office/drawing/2014/main" xmlns="" id="{E626B91E-3CC0-4621-9443-F836EA148566}"/>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F777A744-82EF-4C09-9714-87E19BFB3A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066FB36-ED6D-463C-8583-CB3F6DB2032C}" type="datetimeFigureOut">
              <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2019/11/1</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xmlns="" id="{18604C62-941E-45D4-B289-97E4150C8D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xmlns="" id="{345CD66E-3BCE-4B72-A752-1C584D4A47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F1D2E3A-E990-4271-B8CE-F66D3998E464}" type="slidenum">
              <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93421254"/>
      </p:ext>
    </p:extLst>
  </p:cSld>
  <p:clrMap bg1="lt1" tx1="dk1" bg2="lt2" tx2="dk2" accent1="accent1" accent2="accent2" accent3="accent3" accent4="accent4" accent5="accent5" accent6="accent6" hlink="hlink" folHlink="folHlink"/>
  <p:sldLayoutIdLst>
    <p:sldLayoutId id="2147483662" r:id="rId1"/>
  </p:sldLayoutIdLst>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5pPr>
      <a:lvl6pPr marL="4572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6pPr>
      <a:lvl7pPr marL="9144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7pPr>
      <a:lvl8pPr marL="13716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8pPr>
      <a:lvl9pPr marL="18288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xmlns="" id="{5B7096A4-DDA7-4417-B33D-2B66A903E56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a:extLst>
              <a:ext uri="{FF2B5EF4-FFF2-40B4-BE49-F238E27FC236}">
                <a16:creationId xmlns:a16="http://schemas.microsoft.com/office/drawing/2014/main" xmlns="" id="{E626B91E-3CC0-4621-9443-F836EA148566}"/>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F777A744-82EF-4C09-9714-87E19BFB3A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066FB36-ED6D-463C-8583-CB3F6DB2032C}" type="datetimeFigureOut">
              <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2019/11/1</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xmlns="" id="{18604C62-941E-45D4-B289-97E4150C8D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xmlns="" id="{345CD66E-3BCE-4B72-A752-1C584D4A47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F1D2E3A-E990-4271-B8CE-F66D3998E464}" type="slidenum">
              <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375142342"/>
      </p:ext>
    </p:extLst>
  </p:cSld>
  <p:clrMap bg1="lt1" tx1="dk1" bg2="lt2" tx2="dk2" accent1="accent1" accent2="accent2" accent3="accent3" accent4="accent4" accent5="accent5" accent6="accent6" hlink="hlink" folHlink="folHlink"/>
  <p:sldLayoutIdLst>
    <p:sldLayoutId id="2147483664" r:id="rId1"/>
  </p:sldLayoutIdLst>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5pPr>
      <a:lvl6pPr marL="4572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6pPr>
      <a:lvl7pPr marL="9144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7pPr>
      <a:lvl8pPr marL="13716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8pPr>
      <a:lvl9pPr marL="18288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4.xml"/><Relationship Id="rId5" Type="http://schemas.openxmlformats.org/officeDocument/2006/relationships/image" Target="../media/image3.jpg"/><Relationship Id="rId4" Type="http://schemas.openxmlformats.org/officeDocument/2006/relationships/image" Target="../media/image2.jpe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5.xml"/><Relationship Id="rId5" Type="http://schemas.openxmlformats.org/officeDocument/2006/relationships/image" Target="../media/image3.jpg"/><Relationship Id="rId4" Type="http://schemas.openxmlformats.org/officeDocument/2006/relationships/image" Target="../media/image2.jpeg"/></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6.jpeg"/><Relationship Id="rId4" Type="http://schemas.openxmlformats.org/officeDocument/2006/relationships/chart" Target="../charts/chart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xml"/><Relationship Id="rId5" Type="http://schemas.openxmlformats.org/officeDocument/2006/relationships/image" Target="../media/image3.jp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2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xml"/><Relationship Id="rId5" Type="http://schemas.openxmlformats.org/officeDocument/2006/relationships/image" Target="../media/image3.jp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5a3b61033db29"/>
          <p:cNvPicPr>
            <a:picLocks noChangeAspect="1"/>
          </p:cNvPicPr>
          <p:nvPr/>
        </p:nvPicPr>
        <p:blipFill>
          <a:blip r:embed="rId3"/>
          <a:stretch>
            <a:fillRect/>
          </a:stretch>
        </p:blipFill>
        <p:spPr>
          <a:xfrm>
            <a:off x="0" y="-1"/>
            <a:ext cx="12192000" cy="6858001"/>
          </a:xfrm>
          <a:prstGeom prst="rect">
            <a:avLst/>
          </a:prstGeom>
        </p:spPr>
      </p:pic>
      <p:sp>
        <p:nvSpPr>
          <p:cNvPr id="7" name="矩形 6">
            <a:extLst>
              <a:ext uri="{FF2B5EF4-FFF2-40B4-BE49-F238E27FC236}">
                <a16:creationId xmlns:a16="http://schemas.microsoft.com/office/drawing/2014/main" xmlns="" id="{EED428D4-41FD-49BF-BAA6-79B6B4B029B6}"/>
              </a:ext>
            </a:extLst>
          </p:cNvPr>
          <p:cNvSpPr/>
          <p:nvPr/>
        </p:nvSpPr>
        <p:spPr>
          <a:xfrm>
            <a:off x="803275" y="917882"/>
            <a:ext cx="10585450" cy="5113338"/>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8" name="矩形 7">
            <a:extLst>
              <a:ext uri="{FF2B5EF4-FFF2-40B4-BE49-F238E27FC236}">
                <a16:creationId xmlns:a16="http://schemas.microsoft.com/office/drawing/2014/main" xmlns="" id="{31D9415D-744C-4AE8-9062-EC96ECD5C560}"/>
              </a:ext>
            </a:extLst>
          </p:cNvPr>
          <p:cNvSpPr/>
          <p:nvPr/>
        </p:nvSpPr>
        <p:spPr>
          <a:xfrm>
            <a:off x="571500" y="614363"/>
            <a:ext cx="11087100" cy="5686425"/>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9" name="文本框 8">
            <a:extLst>
              <a:ext uri="{FF2B5EF4-FFF2-40B4-BE49-F238E27FC236}">
                <a16:creationId xmlns:a16="http://schemas.microsoft.com/office/drawing/2014/main" xmlns="" id="{63DCB417-AB4E-4866-BC47-A262D55B9A00}"/>
              </a:ext>
            </a:extLst>
          </p:cNvPr>
          <p:cNvSpPr txBox="1"/>
          <p:nvPr/>
        </p:nvSpPr>
        <p:spPr>
          <a:xfrm>
            <a:off x="1517292" y="1578788"/>
            <a:ext cx="9195515" cy="2554545"/>
          </a:xfrm>
          <a:prstGeom prst="rect">
            <a:avLst/>
          </a:prstGeom>
          <a:noFill/>
        </p:spPr>
        <p:txBody>
          <a:bodyPr wrap="square">
            <a:spAutoFit/>
          </a:bodyPr>
          <a:lstStyle/>
          <a:p>
            <a:pPr lvl="0" algn="ctr">
              <a:defRPr/>
            </a:pPr>
            <a:r>
              <a:rPr lang="zh-CN" altLang="en-US" sz="8000" b="1" dirty="0">
                <a:gradFill flip="none" rotWithShape="1">
                  <a:gsLst>
                    <a:gs pos="0">
                      <a:srgbClr val="A1A3B1"/>
                    </a:gs>
                    <a:gs pos="100000">
                      <a:srgbClr val="C03D45"/>
                    </a:gs>
                  </a:gsLst>
                  <a:lin ang="16200000" scaled="1"/>
                  <a:tileRect/>
                </a:gradFill>
                <a:cs typeface="+mn-ea"/>
                <a:sym typeface="+mn-lt"/>
              </a:rPr>
              <a:t>油画质感大气</a:t>
            </a:r>
          </a:p>
          <a:p>
            <a:pPr lvl="0" algn="ctr">
              <a:defRPr/>
            </a:pPr>
            <a:r>
              <a:rPr lang="zh-CN" altLang="en-US" sz="8000" b="1" dirty="0">
                <a:gradFill flip="none" rotWithShape="1">
                  <a:gsLst>
                    <a:gs pos="0">
                      <a:srgbClr val="A1A3B1"/>
                    </a:gs>
                    <a:gs pos="100000">
                      <a:srgbClr val="C03D45"/>
                    </a:gs>
                  </a:gsLst>
                  <a:lin ang="16200000" scaled="1"/>
                  <a:tileRect/>
                </a:gradFill>
                <a:cs typeface="+mn-ea"/>
                <a:sym typeface="+mn-lt"/>
              </a:rPr>
              <a:t>策划通用</a:t>
            </a:r>
            <a:r>
              <a:rPr lang="en-US" altLang="zh-CN" sz="8000" b="1" dirty="0">
                <a:gradFill flip="none" rotWithShape="1">
                  <a:gsLst>
                    <a:gs pos="0">
                      <a:srgbClr val="A1A3B1"/>
                    </a:gs>
                    <a:gs pos="100000">
                      <a:srgbClr val="C03D45"/>
                    </a:gs>
                  </a:gsLst>
                  <a:lin ang="16200000" scaled="1"/>
                  <a:tileRect/>
                </a:gradFill>
                <a:cs typeface="+mn-ea"/>
                <a:sym typeface="+mn-lt"/>
              </a:rPr>
              <a:t>PPT</a:t>
            </a:r>
            <a:r>
              <a:rPr lang="zh-CN" altLang="en-US" sz="8000" b="1" dirty="0">
                <a:gradFill flip="none" rotWithShape="1">
                  <a:gsLst>
                    <a:gs pos="0">
                      <a:srgbClr val="A1A3B1"/>
                    </a:gs>
                    <a:gs pos="100000">
                      <a:srgbClr val="C03D45"/>
                    </a:gs>
                  </a:gsLst>
                  <a:lin ang="16200000" scaled="1"/>
                  <a:tileRect/>
                </a:gradFill>
                <a:cs typeface="+mn-ea"/>
                <a:sym typeface="+mn-lt"/>
              </a:rPr>
              <a:t>模板 </a:t>
            </a:r>
          </a:p>
        </p:txBody>
      </p:sp>
      <p:sp>
        <p:nvSpPr>
          <p:cNvPr id="10" name="文本框 9">
            <a:extLst>
              <a:ext uri="{FF2B5EF4-FFF2-40B4-BE49-F238E27FC236}">
                <a16:creationId xmlns:a16="http://schemas.microsoft.com/office/drawing/2014/main" xmlns="" id="{E71C5B0C-CACF-4134-B142-C42C093B475F}"/>
              </a:ext>
            </a:extLst>
          </p:cNvPr>
          <p:cNvSpPr txBox="1"/>
          <p:nvPr/>
        </p:nvSpPr>
        <p:spPr>
          <a:xfrm>
            <a:off x="1857375" y="4973827"/>
            <a:ext cx="8515350" cy="369332"/>
          </a:xfrm>
          <a:prstGeom prst="rect">
            <a:avLst/>
          </a:prstGeom>
          <a:noFill/>
        </p:spPr>
        <p:txBody>
          <a:bodyPr>
            <a:spAutoFit/>
          </a:bodyPr>
          <a:lstStyle>
            <a:defPPr>
              <a:defRPr lang="zh-CN"/>
            </a:defPPr>
            <a:lvl1pPr algn="ctr">
              <a:defRPr sz="8000">
                <a:gradFill flip="none" rotWithShape="1">
                  <a:gsLst>
                    <a:gs pos="0">
                      <a:srgbClr val="A1A3B1"/>
                    </a:gs>
                    <a:gs pos="100000">
                      <a:srgbClr val="DD7161"/>
                    </a:gs>
                  </a:gsLst>
                  <a:lin ang="16200000" scaled="1"/>
                  <a:tileRect/>
                </a:gradFill>
                <a:latin typeface="思源黑体 CN Bold" panose="020B0800000000000000" pitchFamily="34" charset="-122"/>
                <a:ea typeface="思源黑体 CN Bold" panose="020B0800000000000000" pitchFamily="34" charset="-122"/>
                <a:cs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smtClean="0">
                <a:ln>
                  <a:noFill/>
                </a:ln>
                <a:gradFill flip="none" rotWithShape="1">
                  <a:gsLst>
                    <a:gs pos="0">
                      <a:srgbClr val="A1A3B1"/>
                    </a:gs>
                    <a:gs pos="100000">
                      <a:srgbClr val="DD7161"/>
                    </a:gs>
                  </a:gsLst>
                  <a:lin ang="16200000" scaled="1"/>
                  <a:tileRect/>
                </a:gradFill>
                <a:effectLst/>
                <a:uLnTx/>
                <a:uFillTx/>
                <a:latin typeface="+mn-lt"/>
                <a:ea typeface="+mn-ea"/>
                <a:sym typeface="+mn-lt"/>
              </a:rPr>
              <a:t>汇报人</a:t>
            </a:r>
            <a:r>
              <a:rPr kumimoji="0" lang="zh-CN" altLang="en-US" sz="1800" b="0" i="0" u="none" strike="noStrike" kern="1200" cap="none" spc="0" normalizeH="0" baseline="0" noProof="0" dirty="0" smtClean="0">
                <a:ln>
                  <a:noFill/>
                </a:ln>
                <a:gradFill flip="none" rotWithShape="1">
                  <a:gsLst>
                    <a:gs pos="0">
                      <a:srgbClr val="A1A3B1"/>
                    </a:gs>
                    <a:gs pos="100000">
                      <a:srgbClr val="DD7161"/>
                    </a:gs>
                  </a:gsLst>
                  <a:lin ang="16200000" scaled="1"/>
                  <a:tileRect/>
                </a:gradFill>
                <a:effectLst/>
                <a:uLnTx/>
                <a:uFillTx/>
                <a:latin typeface="+mn-lt"/>
                <a:ea typeface="+mn-ea"/>
                <a:sym typeface="+mn-lt"/>
              </a:rPr>
              <a:t>：</a:t>
            </a:r>
            <a:r>
              <a:rPr lang="zh-CN" altLang="en-US" sz="1800" dirty="0">
                <a:latin typeface="+mn-lt"/>
                <a:ea typeface="+mn-ea"/>
                <a:sym typeface="+mn-lt"/>
              </a:rPr>
              <a:t>轻习</a:t>
            </a:r>
            <a:r>
              <a:rPr kumimoji="0" lang="zh-CN" altLang="en-US" sz="1800" b="0" i="0" u="none" strike="noStrike" kern="1200" cap="none" spc="0" normalizeH="0" baseline="0" noProof="0" dirty="0" smtClean="0">
                <a:ln>
                  <a:noFill/>
                </a:ln>
                <a:gradFill flip="none" rotWithShape="1">
                  <a:gsLst>
                    <a:gs pos="0">
                      <a:srgbClr val="A1A3B1"/>
                    </a:gs>
                    <a:gs pos="100000">
                      <a:srgbClr val="DD7161"/>
                    </a:gs>
                  </a:gsLst>
                  <a:lin ang="16200000" scaled="1"/>
                  <a:tileRect/>
                </a:gradFill>
                <a:effectLst/>
                <a:uLnTx/>
                <a:uFillTx/>
                <a:latin typeface="+mn-lt"/>
                <a:ea typeface="+mn-ea"/>
                <a:sym typeface="+mn-lt"/>
              </a:rPr>
              <a:t>      </a:t>
            </a:r>
            <a:r>
              <a:rPr kumimoji="0" lang="zh-CN" altLang="en-US" sz="1800" b="0" i="0" u="none" strike="noStrike" kern="1200" cap="none" spc="0" normalizeH="0" baseline="0" noProof="0" dirty="0" smtClean="0">
                <a:ln>
                  <a:noFill/>
                </a:ln>
                <a:gradFill flip="none" rotWithShape="1">
                  <a:gsLst>
                    <a:gs pos="0">
                      <a:srgbClr val="A1A3B1"/>
                    </a:gs>
                    <a:gs pos="100000">
                      <a:srgbClr val="DD7161"/>
                    </a:gs>
                  </a:gsLst>
                  <a:lin ang="16200000" scaled="1"/>
                  <a:tileRect/>
                </a:gradFill>
                <a:effectLst/>
                <a:uLnTx/>
                <a:uFillTx/>
                <a:latin typeface="+mn-lt"/>
                <a:ea typeface="+mn-ea"/>
                <a:sym typeface="+mn-lt"/>
              </a:rPr>
              <a:t>时间：</a:t>
            </a:r>
            <a:r>
              <a:rPr kumimoji="0" lang="en-US" altLang="zh-CN" sz="1800" b="0" i="0" u="none" strike="noStrike" kern="1200" cap="none" spc="0" normalizeH="0" baseline="0" noProof="0" dirty="0" smtClean="0">
                <a:ln>
                  <a:noFill/>
                </a:ln>
                <a:gradFill flip="none" rotWithShape="1">
                  <a:gsLst>
                    <a:gs pos="0">
                      <a:srgbClr val="A1A3B1"/>
                    </a:gs>
                    <a:gs pos="100000">
                      <a:srgbClr val="DD7161"/>
                    </a:gs>
                  </a:gsLst>
                  <a:lin ang="16200000" scaled="1"/>
                  <a:tileRect/>
                </a:gradFill>
                <a:effectLst/>
                <a:uLnTx/>
                <a:uFillTx/>
                <a:latin typeface="+mn-lt"/>
                <a:ea typeface="+mn-ea"/>
                <a:sym typeface="+mn-lt"/>
              </a:rPr>
              <a:t>XXXXX</a:t>
            </a:r>
            <a:endParaRPr kumimoji="0" lang="zh-CN" altLang="en-US" sz="1800" b="0" i="0" u="none" strike="noStrike" kern="1200" cap="none" spc="0" normalizeH="0" baseline="0" noProof="0" dirty="0">
              <a:ln>
                <a:noFill/>
              </a:ln>
              <a:gradFill flip="none" rotWithShape="1">
                <a:gsLst>
                  <a:gs pos="0">
                    <a:srgbClr val="A1A3B1"/>
                  </a:gs>
                  <a:gs pos="100000">
                    <a:srgbClr val="DD7161"/>
                  </a:gs>
                </a:gsLst>
                <a:lin ang="16200000" scaled="1"/>
                <a:tileRect/>
              </a:gradFill>
              <a:effectLst/>
              <a:uLnTx/>
              <a:uFillTx/>
              <a:latin typeface="+mn-lt"/>
              <a:ea typeface="+mn-ea"/>
              <a:sym typeface="+mn-lt"/>
            </a:endParaRPr>
          </a:p>
        </p:txBody>
      </p:sp>
      <p:sp>
        <p:nvSpPr>
          <p:cNvPr id="18" name="矩形 17">
            <a:extLst>
              <a:ext uri="{FF2B5EF4-FFF2-40B4-BE49-F238E27FC236}">
                <a16:creationId xmlns:a16="http://schemas.microsoft.com/office/drawing/2014/main" xmlns="" id="{FFA3673A-FE82-4168-84B2-9FB218CD8A99}"/>
              </a:ext>
            </a:extLst>
          </p:cNvPr>
          <p:cNvSpPr/>
          <p:nvPr/>
        </p:nvSpPr>
        <p:spPr>
          <a:xfrm>
            <a:off x="2300289" y="4864666"/>
            <a:ext cx="7458075" cy="532031"/>
          </a:xfrm>
          <a:prstGeom prst="rect">
            <a:avLst/>
          </a:prstGeom>
          <a:noFill/>
          <a:ln>
            <a:gradFill>
              <a:gsLst>
                <a:gs pos="0">
                  <a:srgbClr val="A1A3B1"/>
                </a:gs>
                <a:gs pos="100000">
                  <a:srgbClr val="DD716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9" name="文本框 18">
            <a:extLst>
              <a:ext uri="{FF2B5EF4-FFF2-40B4-BE49-F238E27FC236}">
                <a16:creationId xmlns:a16="http://schemas.microsoft.com/office/drawing/2014/main" xmlns="" id="{5BB246F4-298F-4168-9D75-B123A7B23FE7}"/>
              </a:ext>
            </a:extLst>
          </p:cNvPr>
          <p:cNvSpPr txBox="1"/>
          <p:nvPr/>
        </p:nvSpPr>
        <p:spPr>
          <a:xfrm>
            <a:off x="1398568" y="4133333"/>
            <a:ext cx="9299615" cy="584775"/>
          </a:xfrm>
          <a:prstGeom prst="rect">
            <a:avLst/>
          </a:prstGeom>
          <a:noFill/>
        </p:spPr>
        <p:txBody>
          <a:bodyPr wrap="square">
            <a:spAutoFit/>
          </a:bodyPr>
          <a:lstStyle/>
          <a:p>
            <a:pPr lvl="0" algn="ctr">
              <a:defRPr/>
            </a:pPr>
            <a:r>
              <a:rPr lang="en-US" altLang="zh-CN" sz="3200" b="1" dirty="0">
                <a:ln>
                  <a:solidFill>
                    <a:prstClr val="white">
                      <a:alpha val="88000"/>
                    </a:prstClr>
                  </a:solidFill>
                </a:ln>
                <a:solidFill>
                  <a:srgbClr val="C00000"/>
                </a:solidFill>
                <a:cs typeface="+mn-ea"/>
                <a:sym typeface="+mn-lt"/>
              </a:rPr>
              <a:t>BUSINESS POWERPOINT REPORT TEMPLATE</a:t>
            </a:r>
          </a:p>
        </p:txBody>
      </p:sp>
    </p:spTree>
    <p:extLst>
      <p:ext uri="{BB962C8B-B14F-4D97-AF65-F5344CB8AC3E}">
        <p14:creationId xmlns:p14="http://schemas.microsoft.com/office/powerpoint/2010/main" val="437407057"/>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animEffect transition="in" filter="fade">
                                      <p:cBhvr>
                                        <p:cTn id="11" dur="1000"/>
                                        <p:tgtEl>
                                          <p:spTgt spid="19">
                                            <p:txEl>
                                              <p:pRg st="0" end="0"/>
                                            </p:txEl>
                                          </p:spTgt>
                                        </p:tgtEl>
                                      </p:cBhvr>
                                    </p:animEffect>
                                    <p:anim calcmode="lin" valueType="num">
                                      <p:cBhvr>
                                        <p:cTn id="12" dur="10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19">
                                            <p:txEl>
                                              <p:pRg st="0" end="0"/>
                                            </p:txEl>
                                          </p:spTgt>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extLst>
              <p:ext uri="{D42A27DB-BD31-4B8C-83A1-F6EECF244321}">
                <p14:modId xmlns:p14="http://schemas.microsoft.com/office/powerpoint/2010/main" val="3649985298"/>
              </p:ext>
            </p:extLst>
          </p:nvPr>
        </p:nvGraphicFramePr>
        <p:xfrm>
          <a:off x="611971" y="760682"/>
          <a:ext cx="5938517" cy="5233717"/>
        </p:xfrm>
        <a:graphic>
          <a:graphicData uri="http://schemas.openxmlformats.org/drawingml/2006/chart">
            <c:chart xmlns:c="http://schemas.openxmlformats.org/drawingml/2006/chart" xmlns:r="http://schemas.openxmlformats.org/officeDocument/2006/relationships" r:id="rId3"/>
          </a:graphicData>
        </a:graphic>
      </p:graphicFrame>
      <p:sp>
        <p:nvSpPr>
          <p:cNvPr id="9" name="直角三角形 8"/>
          <p:cNvSpPr/>
          <p:nvPr/>
        </p:nvSpPr>
        <p:spPr>
          <a:xfrm rot="16200000">
            <a:off x="10658835" y="5324835"/>
            <a:ext cx="1533165" cy="1533165"/>
          </a:xfrm>
          <a:prstGeom prst="rtTriangle">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10" name="组合 9"/>
          <p:cNvGrpSpPr/>
          <p:nvPr/>
        </p:nvGrpSpPr>
        <p:grpSpPr>
          <a:xfrm>
            <a:off x="6560457" y="3340100"/>
            <a:ext cx="4368800" cy="101600"/>
            <a:chOff x="6560457" y="3454400"/>
            <a:chExt cx="4368800" cy="101600"/>
          </a:xfrm>
        </p:grpSpPr>
        <p:sp>
          <p:nvSpPr>
            <p:cNvPr id="11" name="单圆角矩形 10"/>
            <p:cNvSpPr/>
            <p:nvPr/>
          </p:nvSpPr>
          <p:spPr>
            <a:xfrm>
              <a:off x="6560457" y="3454400"/>
              <a:ext cx="3004457" cy="101600"/>
            </a:xfrm>
            <a:prstGeom prst="round1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2" name="直接连接符 11"/>
            <p:cNvCxnSpPr/>
            <p:nvPr/>
          </p:nvCxnSpPr>
          <p:spPr>
            <a:xfrm flipH="1">
              <a:off x="6560457" y="3505200"/>
              <a:ext cx="43688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文本框 12"/>
          <p:cNvSpPr txBox="1"/>
          <p:nvPr/>
        </p:nvSpPr>
        <p:spPr>
          <a:xfrm>
            <a:off x="6438915" y="1316322"/>
            <a:ext cx="3262432" cy="1938992"/>
          </a:xfrm>
          <a:prstGeom prst="rect">
            <a:avLst/>
          </a:prstGeom>
          <a:noFill/>
        </p:spPr>
        <p:txBody>
          <a:bodyPr wrap="none" rtlCol="0">
            <a:spAutoFit/>
          </a:bodyPr>
          <a:lstStyle/>
          <a:p>
            <a:r>
              <a:rPr lang="en-US" altLang="zh-CN" sz="4000" dirty="0" smtClean="0">
                <a:cs typeface="+mn-ea"/>
                <a:sym typeface="+mn-lt"/>
              </a:rPr>
              <a:t>YOUR </a:t>
            </a:r>
          </a:p>
          <a:p>
            <a:r>
              <a:rPr lang="en-US" altLang="zh-CN" sz="4000" dirty="0" smtClean="0">
                <a:cs typeface="+mn-ea"/>
                <a:sym typeface="+mn-lt"/>
              </a:rPr>
              <a:t>TITLE HERE</a:t>
            </a:r>
          </a:p>
          <a:p>
            <a:r>
              <a:rPr lang="zh-CN" altLang="en-US" sz="4000" dirty="0" smtClean="0">
                <a:cs typeface="+mn-ea"/>
                <a:sym typeface="+mn-lt"/>
              </a:rPr>
              <a:t>输入标题内容</a:t>
            </a:r>
            <a:endParaRPr lang="zh-CN" altLang="en-US" sz="4000" dirty="0">
              <a:cs typeface="+mn-ea"/>
              <a:sym typeface="+mn-lt"/>
            </a:endParaRPr>
          </a:p>
        </p:txBody>
      </p:sp>
      <p:sp>
        <p:nvSpPr>
          <p:cNvPr id="14" name="文本框 13"/>
          <p:cNvSpPr txBox="1"/>
          <p:nvPr/>
        </p:nvSpPr>
        <p:spPr>
          <a:xfrm>
            <a:off x="6438915" y="3566271"/>
            <a:ext cx="4490342" cy="1384995"/>
          </a:xfrm>
          <a:prstGeom prst="rect">
            <a:avLst/>
          </a:prstGeom>
          <a:noFill/>
        </p:spPr>
        <p:txBody>
          <a:bodyPr wrap="square" rtlCol="0">
            <a:spAutoFit/>
          </a:bodyPr>
          <a:lstStyle/>
          <a:p>
            <a:pPr defTabSz="457200">
              <a:lnSpc>
                <a:spcPct val="150000"/>
              </a:lnSpc>
            </a:pP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endParaRPr kumimoji="1" lang="en-US" altLang="zh-CN" sz="1400" dirty="0">
              <a:solidFill>
                <a:schemeClr val="tx1">
                  <a:lumMod val="75000"/>
                  <a:lumOff val="25000"/>
                </a:schemeClr>
              </a:solidFill>
              <a:cs typeface="+mn-ea"/>
              <a:sym typeface="+mn-lt"/>
            </a:endParaRPr>
          </a:p>
        </p:txBody>
      </p:sp>
      <p:grpSp>
        <p:nvGrpSpPr>
          <p:cNvPr id="15" name="组合 14"/>
          <p:cNvGrpSpPr/>
          <p:nvPr/>
        </p:nvGrpSpPr>
        <p:grpSpPr>
          <a:xfrm>
            <a:off x="6560457" y="5137652"/>
            <a:ext cx="1554843" cy="448957"/>
            <a:chOff x="6560457" y="5251952"/>
            <a:chExt cx="1554843" cy="448957"/>
          </a:xfrm>
        </p:grpSpPr>
        <p:sp>
          <p:nvSpPr>
            <p:cNvPr id="16" name="圆角矩形 15"/>
            <p:cNvSpPr/>
            <p:nvPr/>
          </p:nvSpPr>
          <p:spPr>
            <a:xfrm>
              <a:off x="6560457" y="5251952"/>
              <a:ext cx="1554843" cy="448957"/>
            </a:xfrm>
            <a:prstGeom prst="roundRect">
              <a:avLst>
                <a:gd name="adj" fmla="val 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文本框 16"/>
            <p:cNvSpPr txBox="1"/>
            <p:nvPr/>
          </p:nvSpPr>
          <p:spPr>
            <a:xfrm>
              <a:off x="6560457" y="5307153"/>
              <a:ext cx="1554843" cy="338554"/>
            </a:xfrm>
            <a:prstGeom prst="rect">
              <a:avLst/>
            </a:prstGeom>
            <a:noFill/>
          </p:spPr>
          <p:txBody>
            <a:bodyPr wrap="square" rtlCol="0">
              <a:spAutoFit/>
            </a:bodyPr>
            <a:lstStyle/>
            <a:p>
              <a:pPr algn="ctr" defTabSz="457200"/>
              <a:r>
                <a:rPr lang="zh-CN" altLang="en-US" sz="1600" dirty="0">
                  <a:solidFill>
                    <a:schemeClr val="bg1"/>
                  </a:solidFill>
                  <a:cs typeface="+mn-ea"/>
                  <a:sym typeface="+mn-lt"/>
                </a:rPr>
                <a:t>输入标题内容</a:t>
              </a:r>
            </a:p>
          </p:txBody>
        </p:sp>
      </p:grpSp>
    </p:spTree>
    <p:extLst>
      <p:ext uri="{BB962C8B-B14F-4D97-AF65-F5344CB8AC3E}">
        <p14:creationId xmlns:p14="http://schemas.microsoft.com/office/powerpoint/2010/main" val="199688531"/>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1+#ppt_w/2"/>
                                          </p:val>
                                        </p:tav>
                                        <p:tav tm="100000">
                                          <p:val>
                                            <p:strVal val="#ppt_x"/>
                                          </p:val>
                                        </p:tav>
                                      </p:tavLst>
                                    </p:anim>
                                    <p:anim calcmode="lin" valueType="num">
                                      <p:cBhvr additive="base">
                                        <p:cTn id="19"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4"/>
                                        </p:tgtEl>
                                        <p:attrNameLst>
                                          <p:attrName>style.visibility</p:attrName>
                                        </p:attrNameLst>
                                      </p:cBhvr>
                                      <p:to>
                                        <p:strVal val="visible"/>
                                      </p:to>
                                    </p:set>
                                    <p:anim calcmode="lin" valueType="num">
                                      <p:cBhvr additive="base">
                                        <p:cTn id="24" dur="500" fill="hold"/>
                                        <p:tgtEl>
                                          <p:spTgt spid="14"/>
                                        </p:tgtEl>
                                        <p:attrNameLst>
                                          <p:attrName>ppt_x</p:attrName>
                                        </p:attrNameLst>
                                      </p:cBhvr>
                                      <p:tavLst>
                                        <p:tav tm="0">
                                          <p:val>
                                            <p:strVal val="#ppt_x"/>
                                          </p:val>
                                        </p:tav>
                                        <p:tav tm="100000">
                                          <p:val>
                                            <p:strVal val="#ppt_x"/>
                                          </p:val>
                                        </p:tav>
                                      </p:tavLst>
                                    </p:anim>
                                    <p:anim calcmode="lin" valueType="num">
                                      <p:cBhvr additive="base">
                                        <p:cTn id="25"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9" grpId="0" animBg="1"/>
      <p:bldP spid="13" grpId="0"/>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5a3b61033db29"/>
          <p:cNvPicPr>
            <a:picLocks noChangeAspect="1"/>
          </p:cNvPicPr>
          <p:nvPr/>
        </p:nvPicPr>
        <p:blipFill>
          <a:blip r:embed="rId4"/>
          <a:stretch>
            <a:fillRect/>
          </a:stretch>
        </p:blipFill>
        <p:spPr>
          <a:xfrm>
            <a:off x="0" y="-1"/>
            <a:ext cx="12192000" cy="6858001"/>
          </a:xfrm>
          <a:prstGeom prst="rect">
            <a:avLst/>
          </a:prstGeom>
        </p:spPr>
      </p:pic>
      <p:sp>
        <p:nvSpPr>
          <p:cNvPr id="12" name="矩形 11"/>
          <p:cNvSpPr/>
          <p:nvPr/>
        </p:nvSpPr>
        <p:spPr>
          <a:xfrm>
            <a:off x="1" y="0"/>
            <a:ext cx="9861452" cy="6865618"/>
          </a:xfrm>
          <a:prstGeom prst="rect">
            <a:avLst/>
          </a:prstGeom>
          <a:solidFill>
            <a:schemeClr val="bg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alpha val="50000"/>
                </a:prstClr>
              </a:solidFill>
              <a:effectLst/>
              <a:uLnTx/>
              <a:uFillTx/>
              <a:latin typeface="Arial" panose="020F0502020204030204"/>
              <a:ea typeface="Microsoft YaHei"/>
              <a:cs typeface="+mn-ea"/>
              <a:sym typeface="+mn-lt"/>
            </a:endParaRPr>
          </a:p>
        </p:txBody>
      </p:sp>
      <p:grpSp>
        <p:nvGrpSpPr>
          <p:cNvPr id="2" name="组合 1">
            <a:extLst>
              <a:ext uri="{FF2B5EF4-FFF2-40B4-BE49-F238E27FC236}">
                <a16:creationId xmlns:a16="http://schemas.microsoft.com/office/drawing/2014/main" xmlns="" id="{34FFD525-D6F5-214F-A362-6B1CB856A0BA}"/>
              </a:ext>
            </a:extLst>
          </p:cNvPr>
          <p:cNvGrpSpPr/>
          <p:nvPr/>
        </p:nvGrpSpPr>
        <p:grpSpPr>
          <a:xfrm>
            <a:off x="838530" y="1174536"/>
            <a:ext cx="3869486" cy="4508927"/>
            <a:chOff x="249144" y="1348949"/>
            <a:chExt cx="3869486" cy="4508927"/>
          </a:xfrm>
        </p:grpSpPr>
        <p:sp>
          <p:nvSpPr>
            <p:cNvPr id="3" name="文本框 2">
              <a:extLst>
                <a:ext uri="{FF2B5EF4-FFF2-40B4-BE49-F238E27FC236}">
                  <a16:creationId xmlns:a16="http://schemas.microsoft.com/office/drawing/2014/main" xmlns="" id="{070B28C9-24EB-0E43-846C-E3617ECED574}"/>
                </a:ext>
              </a:extLst>
            </p:cNvPr>
            <p:cNvSpPr txBox="1"/>
            <p:nvPr/>
          </p:nvSpPr>
          <p:spPr>
            <a:xfrm>
              <a:off x="249144" y="1348949"/>
              <a:ext cx="2231701" cy="4508927"/>
            </a:xfrm>
            <a:prstGeom prst="rect">
              <a:avLst/>
            </a:prstGeom>
            <a:noFill/>
            <a:effectLst>
              <a:outerShdw blurRad="317500" dist="38100" dir="10800000" algn="r" rotWithShape="0">
                <a:prstClr val="black">
                  <a:alpha val="2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700" b="1" i="0" u="none" strike="noStrike" kern="1200" cap="none" spc="0" normalizeH="0" baseline="0" noProof="0" dirty="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rPr>
                <a:t>0</a:t>
              </a:r>
              <a:endParaRPr kumimoji="0" lang="zh-CN" altLang="en-US" sz="28700" b="1" i="0" u="none" strike="noStrike" kern="1200" cap="none" spc="0" normalizeH="0" baseline="0" noProof="0" dirty="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endParaRPr>
            </a:p>
          </p:txBody>
        </p:sp>
        <p:sp>
          <p:nvSpPr>
            <p:cNvPr id="4" name="文本框 3">
              <a:extLst>
                <a:ext uri="{FF2B5EF4-FFF2-40B4-BE49-F238E27FC236}">
                  <a16:creationId xmlns:a16="http://schemas.microsoft.com/office/drawing/2014/main" xmlns="" id="{D4C62DAB-2DB1-3A4E-B31B-E5AA00456587}"/>
                </a:ext>
              </a:extLst>
            </p:cNvPr>
            <p:cNvSpPr txBox="1"/>
            <p:nvPr/>
          </p:nvSpPr>
          <p:spPr>
            <a:xfrm>
              <a:off x="1886929" y="1348949"/>
              <a:ext cx="2231701" cy="4508927"/>
            </a:xfrm>
            <a:prstGeom prst="rect">
              <a:avLst/>
            </a:prstGeom>
            <a:noFill/>
            <a:effectLst>
              <a:outerShdw blurRad="317500" dist="38100" dir="10800000" algn="r" rotWithShape="0">
                <a:prstClr val="black">
                  <a:alpha val="2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700" b="1" i="0" u="none" strike="noStrike" kern="1200" cap="none" spc="0" normalizeH="0" baseline="0" noProof="0" dirty="0" smtClean="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rPr>
                <a:t>3</a:t>
              </a:r>
              <a:endParaRPr kumimoji="0" lang="zh-CN" altLang="en-US" sz="28700" b="1" i="0" u="none" strike="noStrike" kern="1200" cap="none" spc="0" normalizeH="0" baseline="0" noProof="0" dirty="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endParaRPr>
            </a:p>
          </p:txBody>
        </p:sp>
      </p:grpSp>
      <p:sp>
        <p:nvSpPr>
          <p:cNvPr id="5" name="矩形 4">
            <a:extLst>
              <a:ext uri="{FF2B5EF4-FFF2-40B4-BE49-F238E27FC236}">
                <a16:creationId xmlns:a16="http://schemas.microsoft.com/office/drawing/2014/main" xmlns="" id="{0EE5C79B-7DCC-D24F-A625-7FC286AB38A1}"/>
              </a:ext>
            </a:extLst>
          </p:cNvPr>
          <p:cNvSpPr/>
          <p:nvPr/>
        </p:nvSpPr>
        <p:spPr>
          <a:xfrm>
            <a:off x="4493805" y="2845435"/>
            <a:ext cx="2670175" cy="583565"/>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1" lang="zh-CN" altLang="en-US" sz="3200" b="1" i="0" u="none" strike="noStrike" kern="1200" cap="none" spc="60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细节管理</a:t>
            </a:r>
            <a:endParaRPr kumimoji="1" lang="zh-CN" altLang="en-US" sz="3200" b="1" i="0" u="none" strike="noStrike" kern="1200" cap="none" spc="60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endParaRPr>
          </a:p>
        </p:txBody>
      </p:sp>
      <p:sp>
        <p:nvSpPr>
          <p:cNvPr id="6" name="文本框 5">
            <a:extLst>
              <a:ext uri="{FF2B5EF4-FFF2-40B4-BE49-F238E27FC236}">
                <a16:creationId xmlns:a16="http://schemas.microsoft.com/office/drawing/2014/main" xmlns="" id="{518A3863-70B8-4649-A734-28F478942729}"/>
              </a:ext>
            </a:extLst>
          </p:cNvPr>
          <p:cNvSpPr txBox="1"/>
          <p:nvPr/>
        </p:nvSpPr>
        <p:spPr>
          <a:xfrm>
            <a:off x="4493805" y="2140131"/>
            <a:ext cx="223837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PART </a:t>
            </a:r>
            <a:r>
              <a:rPr kumimoji="0" lang="en-US" altLang="zh-CN" sz="4000" b="1"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03</a:t>
            </a:r>
            <a:endParaRPr kumimoji="0" lang="en-US" altLang="zh-CN" sz="4000" b="1"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endParaRPr>
          </a:p>
        </p:txBody>
      </p:sp>
      <p:sp>
        <p:nvSpPr>
          <p:cNvPr id="7" name="文本框 6">
            <a:extLst>
              <a:ext uri="{FF2B5EF4-FFF2-40B4-BE49-F238E27FC236}">
                <a16:creationId xmlns:a16="http://schemas.microsoft.com/office/drawing/2014/main" xmlns="" id="{E9F1B831-05DA-2443-A551-C630BFFF416E}"/>
              </a:ext>
            </a:extLst>
          </p:cNvPr>
          <p:cNvSpPr txBox="1"/>
          <p:nvPr/>
        </p:nvSpPr>
        <p:spPr>
          <a:xfrm>
            <a:off x="4493806" y="3497543"/>
            <a:ext cx="439421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PLEASE ADD YOUR TITTLE HERE</a:t>
            </a:r>
            <a:endParaRPr kumimoji="0" lang="zh-CN" altLang="en-US" sz="16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endParaRPr>
          </a:p>
        </p:txBody>
      </p:sp>
      <p:sp>
        <p:nvSpPr>
          <p:cNvPr id="11" name="PA-文本框 9">
            <a:extLst>
              <a:ext uri="{FF2B5EF4-FFF2-40B4-BE49-F238E27FC236}">
                <a16:creationId xmlns:a16="http://schemas.microsoft.com/office/drawing/2014/main" xmlns="" id="{7A6C9AE2-DB4A-F041-AF23-B890FDCF6244}"/>
              </a:ext>
            </a:extLst>
          </p:cNvPr>
          <p:cNvSpPr txBox="1"/>
          <p:nvPr>
            <p:custDataLst>
              <p:tags r:id="rId1"/>
            </p:custDataLst>
          </p:nvPr>
        </p:nvSpPr>
        <p:spPr>
          <a:xfrm>
            <a:off x="4493805" y="3903616"/>
            <a:ext cx="4296627" cy="1212640"/>
          </a:xfrm>
          <a:prstGeom prst="rect">
            <a:avLst/>
          </a:prstGeom>
        </p:spPr>
        <p:txBody>
          <a:bodyPr wrap="square">
            <a:spAutoFit/>
          </a:bodyPr>
          <a:lstStyle>
            <a:defPPr>
              <a:defRPr lang="zh-CN"/>
            </a:defPPr>
            <a:lvl1pPr defTabSz="457143">
              <a:lnSpc>
                <a:spcPct val="130000"/>
              </a:lnSpc>
              <a:defRPr sz="1200">
                <a:solidFill>
                  <a:schemeClr val="bg1">
                    <a:lumMod val="50000"/>
                  </a:schemeClr>
                </a:solidFill>
                <a:latin typeface="Source Han Sans CN Normal" panose="020B0400000000000000" pitchFamily="34" charset="-128"/>
                <a:ea typeface="Source Han Sans CN Normal" panose="020B0400000000000000" pitchFamily="34" charset="-128"/>
              </a:defRPr>
            </a:lvl1pPr>
          </a:lstStyle>
          <a:p>
            <a:pPr marL="0" marR="0" lvl="0" indent="0" algn="l" defTabSz="457143" rtl="0" eaLnBrk="1" fontAlgn="auto" latinLnBrk="0" hangingPunct="1">
              <a:lnSpc>
                <a:spcPct val="130000"/>
              </a:lnSpc>
              <a:spcBef>
                <a:spcPts val="0"/>
              </a:spcBef>
              <a:spcAft>
                <a:spcPts val="0"/>
              </a:spcAft>
              <a:buClrTx/>
              <a:buSzTx/>
              <a:buFontTx/>
              <a:buNone/>
              <a:tabLst/>
              <a:defRPr/>
            </a:pP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单击输入文档内容</a:t>
            </a:r>
          </a:p>
        </p:txBody>
      </p:sp>
    </p:spTree>
    <p:extLst>
      <p:ext uri="{BB962C8B-B14F-4D97-AF65-F5344CB8AC3E}">
        <p14:creationId xmlns:p14="http://schemas.microsoft.com/office/powerpoint/2010/main" val="3899036101"/>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par>
                                <p:cTn id="15" presetID="22" presetClass="entr" presetSubtype="1"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up)">
                                      <p:cBhvr>
                                        <p:cTn id="17" dur="500"/>
                                        <p:tgtEl>
                                          <p:spTgt spid="11"/>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流程图: 手动输入 1"/>
          <p:cNvSpPr/>
          <p:nvPr/>
        </p:nvSpPr>
        <p:spPr>
          <a:xfrm rot="5400000" flipH="1" flipV="1">
            <a:off x="5970023" y="636023"/>
            <a:ext cx="6858000" cy="5585954"/>
          </a:xfrm>
          <a:prstGeom prst="flowChartManualInput">
            <a:avLst/>
          </a:prstGeom>
          <a:blipFill dpi="0" rotWithShape="0">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8" name="组合 27"/>
          <p:cNvGrpSpPr/>
          <p:nvPr/>
        </p:nvGrpSpPr>
        <p:grpSpPr>
          <a:xfrm>
            <a:off x="7745215" y="2007520"/>
            <a:ext cx="3809173" cy="2578637"/>
            <a:chOff x="8344727" y="1126949"/>
            <a:chExt cx="3809173" cy="2578637"/>
          </a:xfrm>
        </p:grpSpPr>
        <p:grpSp>
          <p:nvGrpSpPr>
            <p:cNvPr id="29" name="组合 28"/>
            <p:cNvGrpSpPr/>
            <p:nvPr/>
          </p:nvGrpSpPr>
          <p:grpSpPr>
            <a:xfrm>
              <a:off x="8344727" y="1126949"/>
              <a:ext cx="3809173" cy="1916211"/>
              <a:chOff x="772802" y="1170681"/>
              <a:chExt cx="3809173" cy="1916211"/>
            </a:xfrm>
          </p:grpSpPr>
          <p:sp>
            <p:nvSpPr>
              <p:cNvPr id="31" name="文本框 30"/>
              <p:cNvSpPr txBox="1"/>
              <p:nvPr/>
            </p:nvSpPr>
            <p:spPr>
              <a:xfrm>
                <a:off x="1239494" y="1170681"/>
                <a:ext cx="2875788" cy="1350819"/>
              </a:xfrm>
              <a:prstGeom prst="rect">
                <a:avLst/>
              </a:prstGeom>
              <a:noFill/>
            </p:spPr>
            <p:txBody>
              <a:bodyPr wrap="none" rtlCol="0">
                <a:spAutoFit/>
              </a:bodyPr>
              <a:lstStyle/>
              <a:p>
                <a:pPr algn="ctr">
                  <a:lnSpc>
                    <a:spcPct val="125000"/>
                  </a:lnSpc>
                </a:pPr>
                <a:r>
                  <a:rPr lang="en-US" altLang="zh-CN" sz="7200" b="1" dirty="0">
                    <a:solidFill>
                      <a:srgbClr val="FFFFFF"/>
                    </a:solidFill>
                    <a:cs typeface="+mn-ea"/>
                    <a:sym typeface="+mn-lt"/>
                  </a:rPr>
                  <a:t>YOUR</a:t>
                </a:r>
                <a:endParaRPr lang="zh-CN" altLang="en-US" sz="7200" b="1" dirty="0">
                  <a:solidFill>
                    <a:srgbClr val="FFFFFF"/>
                  </a:solidFill>
                  <a:cs typeface="+mn-ea"/>
                  <a:sym typeface="+mn-lt"/>
                </a:endParaRPr>
              </a:p>
            </p:txBody>
          </p:sp>
          <p:sp>
            <p:nvSpPr>
              <p:cNvPr id="32" name="文本框 31"/>
              <p:cNvSpPr txBox="1"/>
              <p:nvPr/>
            </p:nvSpPr>
            <p:spPr>
              <a:xfrm>
                <a:off x="772802" y="2255895"/>
                <a:ext cx="3809173" cy="830997"/>
              </a:xfrm>
              <a:prstGeom prst="rect">
                <a:avLst/>
              </a:prstGeom>
              <a:noFill/>
            </p:spPr>
            <p:txBody>
              <a:bodyPr wrap="square" rtlCol="0">
                <a:spAutoFit/>
              </a:bodyPr>
              <a:lstStyle/>
              <a:p>
                <a:pPr algn="ctr"/>
                <a:r>
                  <a:rPr lang="en-US" altLang="zh-CN" sz="4800" dirty="0" smtClean="0">
                    <a:solidFill>
                      <a:srgbClr val="FFFFFF"/>
                    </a:solidFill>
                    <a:cs typeface="+mn-ea"/>
                    <a:sym typeface="+mn-lt"/>
                  </a:rPr>
                  <a:t>TITLE </a:t>
                </a:r>
                <a:r>
                  <a:rPr lang="en-US" altLang="zh-CN" sz="4800" dirty="0">
                    <a:solidFill>
                      <a:srgbClr val="FFFFFF"/>
                    </a:solidFill>
                    <a:cs typeface="+mn-ea"/>
                    <a:sym typeface="+mn-lt"/>
                  </a:rPr>
                  <a:t>HEER</a:t>
                </a:r>
                <a:endParaRPr lang="zh-CN" altLang="en-US" sz="4800" dirty="0">
                  <a:solidFill>
                    <a:srgbClr val="FFFFFF"/>
                  </a:solidFill>
                  <a:cs typeface="+mn-ea"/>
                  <a:sym typeface="+mn-lt"/>
                </a:endParaRPr>
              </a:p>
            </p:txBody>
          </p:sp>
        </p:grpSp>
        <p:sp>
          <p:nvSpPr>
            <p:cNvPr id="30" name="矩形 29"/>
            <p:cNvSpPr/>
            <p:nvPr/>
          </p:nvSpPr>
          <p:spPr>
            <a:xfrm>
              <a:off x="8398321" y="2952816"/>
              <a:ext cx="3701985" cy="752770"/>
            </a:xfrm>
            <a:prstGeom prst="rect">
              <a:avLst/>
            </a:prstGeom>
          </p:spPr>
          <p:txBody>
            <a:bodyPr wrap="square">
              <a:spAutoFit/>
            </a:bodyPr>
            <a:lstStyle/>
            <a:p>
              <a:pPr algn="ctr">
                <a:lnSpc>
                  <a:spcPct val="125000"/>
                </a:lnSpc>
              </a:pPr>
              <a:r>
                <a:rPr lang="zh-CN" altLang="en-US" dirty="0">
                  <a:solidFill>
                    <a:schemeClr val="bg1"/>
                  </a:solidFill>
                  <a:cs typeface="+mn-ea"/>
                  <a:sym typeface="+mn-lt"/>
                </a:rPr>
                <a:t>单击输入文档</a:t>
              </a:r>
              <a:r>
                <a:rPr lang="zh-CN" altLang="en-US" dirty="0" smtClean="0">
                  <a:solidFill>
                    <a:schemeClr val="bg1"/>
                  </a:solidFill>
                  <a:cs typeface="+mn-ea"/>
                  <a:sym typeface="+mn-lt"/>
                </a:rPr>
                <a:t>内容</a:t>
              </a:r>
              <a:r>
                <a:rPr lang="zh-CN" altLang="en-US" dirty="0">
                  <a:solidFill>
                    <a:schemeClr val="bg1"/>
                  </a:solidFill>
                  <a:cs typeface="+mn-ea"/>
                  <a:sym typeface="+mn-lt"/>
                </a:rPr>
                <a:t>单击输入文档</a:t>
              </a:r>
              <a:r>
                <a:rPr lang="zh-CN" altLang="en-US" dirty="0" smtClean="0">
                  <a:solidFill>
                    <a:schemeClr val="bg1"/>
                  </a:solidFill>
                  <a:cs typeface="+mn-ea"/>
                  <a:sym typeface="+mn-lt"/>
                </a:rPr>
                <a:t>内容</a:t>
              </a:r>
              <a:r>
                <a:rPr lang="zh-CN" altLang="en-US" dirty="0">
                  <a:solidFill>
                    <a:schemeClr val="bg1"/>
                  </a:solidFill>
                  <a:cs typeface="+mn-ea"/>
                  <a:sym typeface="+mn-lt"/>
                </a:rPr>
                <a:t>单击输入文档内容</a:t>
              </a:r>
              <a:endParaRPr lang="en-US" altLang="zh-CN" dirty="0">
                <a:solidFill>
                  <a:schemeClr val="bg1"/>
                </a:solidFill>
                <a:cs typeface="+mn-ea"/>
                <a:sym typeface="+mn-lt"/>
              </a:endParaRPr>
            </a:p>
          </p:txBody>
        </p:sp>
      </p:grpSp>
      <p:cxnSp>
        <p:nvCxnSpPr>
          <p:cNvPr id="34" name="直接连接符 33"/>
          <p:cNvCxnSpPr>
            <a:cxnSpLocks/>
          </p:cNvCxnSpPr>
          <p:nvPr/>
        </p:nvCxnSpPr>
        <p:spPr>
          <a:xfrm flipV="1">
            <a:off x="1924318" y="2127055"/>
            <a:ext cx="905014" cy="542681"/>
          </a:xfrm>
          <a:prstGeom prst="line">
            <a:avLst/>
          </a:prstGeom>
          <a:noFill/>
          <a:ln w="6350" cap="flat" cmpd="sng" algn="ctr">
            <a:solidFill>
              <a:srgbClr val="2E2E2E">
                <a:lumMod val="90000"/>
                <a:lumOff val="10000"/>
              </a:srgbClr>
            </a:solidFill>
            <a:prstDash val="solid"/>
            <a:miter lim="800000"/>
          </a:ln>
          <a:effectLst/>
        </p:spPr>
      </p:cxnSp>
      <p:cxnSp>
        <p:nvCxnSpPr>
          <p:cNvPr id="36" name="直接连接符 35"/>
          <p:cNvCxnSpPr>
            <a:cxnSpLocks/>
            <a:stCxn id="33" idx="5"/>
          </p:cNvCxnSpPr>
          <p:nvPr/>
        </p:nvCxnSpPr>
        <p:spPr>
          <a:xfrm>
            <a:off x="1847449" y="3471980"/>
            <a:ext cx="1919866" cy="1085335"/>
          </a:xfrm>
          <a:prstGeom prst="line">
            <a:avLst/>
          </a:prstGeom>
          <a:noFill/>
          <a:ln w="6350" cap="flat" cmpd="sng" algn="ctr">
            <a:solidFill>
              <a:srgbClr val="2E2E2E">
                <a:lumMod val="90000"/>
                <a:lumOff val="10000"/>
              </a:srgbClr>
            </a:solidFill>
            <a:prstDash val="solid"/>
            <a:miter lim="800000"/>
          </a:ln>
          <a:effectLst/>
        </p:spPr>
      </p:cxnSp>
      <p:grpSp>
        <p:nvGrpSpPr>
          <p:cNvPr id="3" name="组合 2"/>
          <p:cNvGrpSpPr/>
          <p:nvPr/>
        </p:nvGrpSpPr>
        <p:grpSpPr>
          <a:xfrm>
            <a:off x="2783282" y="1259749"/>
            <a:ext cx="1185219" cy="1185219"/>
            <a:chOff x="2783282" y="1259749"/>
            <a:chExt cx="1185219" cy="1185219"/>
          </a:xfrm>
        </p:grpSpPr>
        <p:sp>
          <p:nvSpPr>
            <p:cNvPr id="35" name="椭圆 34"/>
            <p:cNvSpPr/>
            <p:nvPr/>
          </p:nvSpPr>
          <p:spPr>
            <a:xfrm>
              <a:off x="2783282" y="1259749"/>
              <a:ext cx="1185219" cy="1185219"/>
            </a:xfrm>
            <a:prstGeom prst="ellipse">
              <a:avLst/>
            </a:prstGeom>
            <a:gradFill>
              <a:gsLst>
                <a:gs pos="0">
                  <a:srgbClr val="A1A3B1"/>
                </a:gs>
                <a:gs pos="100000">
                  <a:srgbClr val="C03D45"/>
                </a:gs>
              </a:gsLst>
              <a:lin ang="16200000" scaled="1"/>
            </a:gra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rgbClr val="2E2E2E"/>
                </a:solidFill>
                <a:effectLst/>
                <a:uLnTx/>
                <a:uFillTx/>
                <a:cs typeface="+mn-ea"/>
                <a:sym typeface="+mn-lt"/>
              </a:endParaRPr>
            </a:p>
          </p:txBody>
        </p:sp>
        <p:sp>
          <p:nvSpPr>
            <p:cNvPr id="51" name="love-heart_17802"/>
            <p:cNvSpPr>
              <a:spLocks noChangeAspect="1"/>
            </p:cNvSpPr>
            <p:nvPr/>
          </p:nvSpPr>
          <p:spPr bwMode="auto">
            <a:xfrm>
              <a:off x="3122620" y="1648419"/>
              <a:ext cx="468000" cy="406374"/>
            </a:xfrm>
            <a:custGeom>
              <a:avLst/>
              <a:gdLst>
                <a:gd name="T0" fmla="*/ 4580 w 4848"/>
                <a:gd name="T1" fmla="*/ 476 h 4216"/>
                <a:gd name="T2" fmla="*/ 3599 w 4848"/>
                <a:gd name="T3" fmla="*/ 6 h 4216"/>
                <a:gd name="T4" fmla="*/ 3483 w 4848"/>
                <a:gd name="T5" fmla="*/ 0 h 4216"/>
                <a:gd name="T6" fmla="*/ 2424 w 4848"/>
                <a:gd name="T7" fmla="*/ 491 h 4216"/>
                <a:gd name="T8" fmla="*/ 1365 w 4848"/>
                <a:gd name="T9" fmla="*/ 0 h 4216"/>
                <a:gd name="T10" fmla="*/ 1249 w 4848"/>
                <a:gd name="T11" fmla="*/ 6 h 4216"/>
                <a:gd name="T12" fmla="*/ 268 w 4848"/>
                <a:gd name="T13" fmla="*/ 476 h 4216"/>
                <a:gd name="T14" fmla="*/ 72 w 4848"/>
                <a:gd name="T15" fmla="*/ 1546 h 4216"/>
                <a:gd name="T16" fmla="*/ 1683 w 4848"/>
                <a:gd name="T17" fmla="*/ 3605 h 4216"/>
                <a:gd name="T18" fmla="*/ 1698 w 4848"/>
                <a:gd name="T19" fmla="*/ 3619 h 4216"/>
                <a:gd name="T20" fmla="*/ 2151 w 4848"/>
                <a:gd name="T21" fmla="*/ 4060 h 4216"/>
                <a:gd name="T22" fmla="*/ 2433 w 4848"/>
                <a:gd name="T23" fmla="*/ 4216 h 4216"/>
                <a:gd name="T24" fmla="*/ 2711 w 4848"/>
                <a:gd name="T25" fmla="*/ 4060 h 4216"/>
                <a:gd name="T26" fmla="*/ 3183 w 4848"/>
                <a:gd name="T27" fmla="*/ 3598 h 4216"/>
                <a:gd name="T28" fmla="*/ 4775 w 4848"/>
                <a:gd name="T29" fmla="*/ 1545 h 4216"/>
                <a:gd name="T30" fmla="*/ 4580 w 4848"/>
                <a:gd name="T31" fmla="*/ 476 h 4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48" h="4216">
                  <a:moveTo>
                    <a:pt x="4580" y="476"/>
                  </a:moveTo>
                  <a:cubicBezTo>
                    <a:pt x="4376" y="209"/>
                    <a:pt x="4055" y="55"/>
                    <a:pt x="3599" y="6"/>
                  </a:cubicBezTo>
                  <a:cubicBezTo>
                    <a:pt x="3562" y="2"/>
                    <a:pt x="3523" y="0"/>
                    <a:pt x="3483" y="0"/>
                  </a:cubicBezTo>
                  <a:cubicBezTo>
                    <a:pt x="3078" y="0"/>
                    <a:pt x="2675" y="189"/>
                    <a:pt x="2424" y="491"/>
                  </a:cubicBezTo>
                  <a:cubicBezTo>
                    <a:pt x="2173" y="189"/>
                    <a:pt x="1770" y="0"/>
                    <a:pt x="1365" y="0"/>
                  </a:cubicBezTo>
                  <a:cubicBezTo>
                    <a:pt x="1325" y="0"/>
                    <a:pt x="1286" y="2"/>
                    <a:pt x="1249" y="6"/>
                  </a:cubicBezTo>
                  <a:cubicBezTo>
                    <a:pt x="793" y="55"/>
                    <a:pt x="472" y="209"/>
                    <a:pt x="268" y="476"/>
                  </a:cubicBezTo>
                  <a:cubicBezTo>
                    <a:pt x="66" y="742"/>
                    <a:pt x="0" y="1101"/>
                    <a:pt x="72" y="1546"/>
                  </a:cubicBezTo>
                  <a:cubicBezTo>
                    <a:pt x="178" y="2190"/>
                    <a:pt x="1013" y="2974"/>
                    <a:pt x="1683" y="3605"/>
                  </a:cubicBezTo>
                  <a:lnTo>
                    <a:pt x="1698" y="3619"/>
                  </a:lnTo>
                  <a:cubicBezTo>
                    <a:pt x="1885" y="3795"/>
                    <a:pt x="2046" y="3947"/>
                    <a:pt x="2151" y="4060"/>
                  </a:cubicBezTo>
                  <a:cubicBezTo>
                    <a:pt x="2165" y="4076"/>
                    <a:pt x="2293" y="4216"/>
                    <a:pt x="2433" y="4216"/>
                  </a:cubicBezTo>
                  <a:cubicBezTo>
                    <a:pt x="2574" y="4216"/>
                    <a:pt x="2700" y="4074"/>
                    <a:pt x="2711" y="4060"/>
                  </a:cubicBezTo>
                  <a:cubicBezTo>
                    <a:pt x="2823" y="3939"/>
                    <a:pt x="3004" y="3768"/>
                    <a:pt x="3183" y="3598"/>
                  </a:cubicBezTo>
                  <a:cubicBezTo>
                    <a:pt x="3845" y="2970"/>
                    <a:pt x="4670" y="2187"/>
                    <a:pt x="4775" y="1545"/>
                  </a:cubicBezTo>
                  <a:cubicBezTo>
                    <a:pt x="4848" y="1102"/>
                    <a:pt x="4782" y="742"/>
                    <a:pt x="4580" y="476"/>
                  </a:cubicBezTo>
                  <a:close/>
                </a:path>
              </a:pathLst>
            </a:custGeom>
            <a:noFill/>
            <a:ln w="19050">
              <a:solidFill>
                <a:schemeClr val="bg1"/>
              </a:solidFill>
            </a:ln>
          </p:spPr>
          <p:txBody>
            <a:bodyPr/>
            <a:lstStyle/>
            <a:p>
              <a:endParaRPr lang="zh-CN" altLang="en-US">
                <a:cs typeface="+mn-ea"/>
                <a:sym typeface="+mn-lt"/>
              </a:endParaRPr>
            </a:p>
          </p:txBody>
        </p:sp>
      </p:grpSp>
      <p:grpSp>
        <p:nvGrpSpPr>
          <p:cNvPr id="4" name="组合 3"/>
          <p:cNvGrpSpPr/>
          <p:nvPr/>
        </p:nvGrpSpPr>
        <p:grpSpPr>
          <a:xfrm>
            <a:off x="760135" y="2384667"/>
            <a:ext cx="1273868" cy="1273867"/>
            <a:chOff x="760135" y="2384667"/>
            <a:chExt cx="1273868" cy="1273867"/>
          </a:xfrm>
        </p:grpSpPr>
        <p:sp>
          <p:nvSpPr>
            <p:cNvPr id="33" name="椭圆 32"/>
            <p:cNvSpPr/>
            <p:nvPr/>
          </p:nvSpPr>
          <p:spPr>
            <a:xfrm>
              <a:off x="760135" y="2384667"/>
              <a:ext cx="1273868" cy="1273867"/>
            </a:xfrm>
            <a:prstGeom prst="ellipse">
              <a:avLst/>
            </a:prstGeom>
            <a:gradFill>
              <a:gsLst>
                <a:gs pos="0">
                  <a:srgbClr val="A1A3B1"/>
                </a:gs>
                <a:gs pos="100000">
                  <a:srgbClr val="C03D45"/>
                </a:gs>
              </a:gsLst>
              <a:lin ang="16200000" scaled="1"/>
            </a:gra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rgbClr val="2E2E2E"/>
                </a:solidFill>
                <a:effectLst/>
                <a:uLnTx/>
                <a:uFillTx/>
                <a:cs typeface="+mn-ea"/>
                <a:sym typeface="+mn-lt"/>
              </a:endParaRPr>
            </a:p>
          </p:txBody>
        </p:sp>
        <p:sp>
          <p:nvSpPr>
            <p:cNvPr id="52" name="picture-camera_85452"/>
            <p:cNvSpPr>
              <a:spLocks noChangeAspect="1"/>
            </p:cNvSpPr>
            <p:nvPr/>
          </p:nvSpPr>
          <p:spPr bwMode="auto">
            <a:xfrm>
              <a:off x="1106634" y="2791327"/>
              <a:ext cx="591939" cy="436469"/>
            </a:xfrm>
            <a:custGeom>
              <a:avLst/>
              <a:gdLst>
                <a:gd name="connsiteX0" fmla="*/ 303416 w 606933"/>
                <a:gd name="connsiteY0" fmla="*/ 166479 h 447526"/>
                <a:gd name="connsiteX1" fmla="*/ 220065 w 606933"/>
                <a:gd name="connsiteY1" fmla="*/ 249717 h 447526"/>
                <a:gd name="connsiteX2" fmla="*/ 303416 w 606933"/>
                <a:gd name="connsiteY2" fmla="*/ 333054 h 447526"/>
                <a:gd name="connsiteX3" fmla="*/ 386867 w 606933"/>
                <a:gd name="connsiteY3" fmla="*/ 249717 h 447526"/>
                <a:gd name="connsiteX4" fmla="*/ 303416 w 606933"/>
                <a:gd name="connsiteY4" fmla="*/ 166479 h 447526"/>
                <a:gd name="connsiteX5" fmla="*/ 303416 w 606933"/>
                <a:gd name="connsiteY5" fmla="*/ 146494 h 447526"/>
                <a:gd name="connsiteX6" fmla="*/ 406880 w 606933"/>
                <a:gd name="connsiteY6" fmla="*/ 249717 h 447526"/>
                <a:gd name="connsiteX7" fmla="*/ 303416 w 606933"/>
                <a:gd name="connsiteY7" fmla="*/ 353039 h 447526"/>
                <a:gd name="connsiteX8" fmla="*/ 200053 w 606933"/>
                <a:gd name="connsiteY8" fmla="*/ 249717 h 447526"/>
                <a:gd name="connsiteX9" fmla="*/ 303416 w 606933"/>
                <a:gd name="connsiteY9" fmla="*/ 146494 h 447526"/>
                <a:gd name="connsiteX10" fmla="*/ 516907 w 606933"/>
                <a:gd name="connsiteY10" fmla="*/ 126540 h 447526"/>
                <a:gd name="connsiteX11" fmla="*/ 500203 w 606933"/>
                <a:gd name="connsiteY11" fmla="*/ 143228 h 447526"/>
                <a:gd name="connsiteX12" fmla="*/ 516907 w 606933"/>
                <a:gd name="connsiteY12" fmla="*/ 159816 h 447526"/>
                <a:gd name="connsiteX13" fmla="*/ 533511 w 606933"/>
                <a:gd name="connsiteY13" fmla="*/ 143228 h 447526"/>
                <a:gd name="connsiteX14" fmla="*/ 516907 w 606933"/>
                <a:gd name="connsiteY14" fmla="*/ 126540 h 447526"/>
                <a:gd name="connsiteX15" fmla="*/ 303452 w 606933"/>
                <a:gd name="connsiteY15" fmla="*/ 113266 h 447526"/>
                <a:gd name="connsiteX16" fmla="*/ 166785 w 606933"/>
                <a:gd name="connsiteY16" fmla="*/ 249717 h 447526"/>
                <a:gd name="connsiteX17" fmla="*/ 303452 w 606933"/>
                <a:gd name="connsiteY17" fmla="*/ 386268 h 447526"/>
                <a:gd name="connsiteX18" fmla="*/ 440218 w 606933"/>
                <a:gd name="connsiteY18" fmla="*/ 249717 h 447526"/>
                <a:gd name="connsiteX19" fmla="*/ 303452 w 606933"/>
                <a:gd name="connsiteY19" fmla="*/ 113266 h 447526"/>
                <a:gd name="connsiteX20" fmla="*/ 516907 w 606933"/>
                <a:gd name="connsiteY20" fmla="*/ 106554 h 447526"/>
                <a:gd name="connsiteX21" fmla="*/ 553515 w 606933"/>
                <a:gd name="connsiteY21" fmla="*/ 143228 h 447526"/>
                <a:gd name="connsiteX22" fmla="*/ 516907 w 606933"/>
                <a:gd name="connsiteY22" fmla="*/ 179801 h 447526"/>
                <a:gd name="connsiteX23" fmla="*/ 480198 w 606933"/>
                <a:gd name="connsiteY23" fmla="*/ 143228 h 447526"/>
                <a:gd name="connsiteX24" fmla="*/ 516907 w 606933"/>
                <a:gd name="connsiteY24" fmla="*/ 106554 h 447526"/>
                <a:gd name="connsiteX25" fmla="*/ 303452 w 606933"/>
                <a:gd name="connsiteY25" fmla="*/ 93288 h 447526"/>
                <a:gd name="connsiteX26" fmla="*/ 460228 w 606933"/>
                <a:gd name="connsiteY26" fmla="*/ 249717 h 447526"/>
                <a:gd name="connsiteX27" fmla="*/ 303452 w 606933"/>
                <a:gd name="connsiteY27" fmla="*/ 406246 h 447526"/>
                <a:gd name="connsiteX28" fmla="*/ 146776 w 606933"/>
                <a:gd name="connsiteY28" fmla="*/ 249717 h 447526"/>
                <a:gd name="connsiteX29" fmla="*/ 303452 w 606933"/>
                <a:gd name="connsiteY29" fmla="*/ 93288 h 447526"/>
                <a:gd name="connsiteX30" fmla="*/ 303416 w 606933"/>
                <a:gd name="connsiteY30" fmla="*/ 19979 h 447526"/>
                <a:gd name="connsiteX31" fmla="*/ 159061 w 606933"/>
                <a:gd name="connsiteY31" fmla="*/ 71025 h 447526"/>
                <a:gd name="connsiteX32" fmla="*/ 152758 w 606933"/>
                <a:gd name="connsiteY32" fmla="*/ 73322 h 447526"/>
                <a:gd name="connsiteX33" fmla="*/ 63324 w 606933"/>
                <a:gd name="connsiteY33" fmla="*/ 73322 h 447526"/>
                <a:gd name="connsiteX34" fmla="*/ 20007 w 606933"/>
                <a:gd name="connsiteY34" fmla="*/ 116577 h 447526"/>
                <a:gd name="connsiteX35" fmla="*/ 20007 w 606933"/>
                <a:gd name="connsiteY35" fmla="*/ 384293 h 447526"/>
                <a:gd name="connsiteX36" fmla="*/ 63324 w 606933"/>
                <a:gd name="connsiteY36" fmla="*/ 427547 h 447526"/>
                <a:gd name="connsiteX37" fmla="*/ 543509 w 606933"/>
                <a:gd name="connsiteY37" fmla="*/ 427547 h 447526"/>
                <a:gd name="connsiteX38" fmla="*/ 586926 w 606933"/>
                <a:gd name="connsiteY38" fmla="*/ 384293 h 447526"/>
                <a:gd name="connsiteX39" fmla="*/ 586926 w 606933"/>
                <a:gd name="connsiteY39" fmla="*/ 116577 h 447526"/>
                <a:gd name="connsiteX40" fmla="*/ 543509 w 606933"/>
                <a:gd name="connsiteY40" fmla="*/ 73322 h 447526"/>
                <a:gd name="connsiteX41" fmla="*/ 454174 w 606933"/>
                <a:gd name="connsiteY41" fmla="*/ 73322 h 447526"/>
                <a:gd name="connsiteX42" fmla="*/ 447872 w 606933"/>
                <a:gd name="connsiteY42" fmla="*/ 71025 h 447526"/>
                <a:gd name="connsiteX43" fmla="*/ 303416 w 606933"/>
                <a:gd name="connsiteY43" fmla="*/ 19979 h 447526"/>
                <a:gd name="connsiteX44" fmla="*/ 80010 w 606933"/>
                <a:gd name="connsiteY44" fmla="*/ 13337 h 447526"/>
                <a:gd name="connsiteX45" fmla="*/ 136062 w 606933"/>
                <a:gd name="connsiteY45" fmla="*/ 13337 h 447526"/>
                <a:gd name="connsiteX46" fmla="*/ 146071 w 606933"/>
                <a:gd name="connsiteY46" fmla="*/ 23322 h 447526"/>
                <a:gd name="connsiteX47" fmla="*/ 136062 w 606933"/>
                <a:gd name="connsiteY47" fmla="*/ 33307 h 447526"/>
                <a:gd name="connsiteX48" fmla="*/ 80010 w 606933"/>
                <a:gd name="connsiteY48" fmla="*/ 33307 h 447526"/>
                <a:gd name="connsiteX49" fmla="*/ 70001 w 606933"/>
                <a:gd name="connsiteY49" fmla="*/ 23322 h 447526"/>
                <a:gd name="connsiteX50" fmla="*/ 80010 w 606933"/>
                <a:gd name="connsiteY50" fmla="*/ 13337 h 447526"/>
                <a:gd name="connsiteX51" fmla="*/ 303416 w 606933"/>
                <a:gd name="connsiteY51" fmla="*/ 0 h 447526"/>
                <a:gd name="connsiteX52" fmla="*/ 457675 w 606933"/>
                <a:gd name="connsiteY52" fmla="*/ 53343 h 447526"/>
                <a:gd name="connsiteX53" fmla="*/ 543509 w 606933"/>
                <a:gd name="connsiteY53" fmla="*/ 53343 h 447526"/>
                <a:gd name="connsiteX54" fmla="*/ 606933 w 606933"/>
                <a:gd name="connsiteY54" fmla="*/ 116577 h 447526"/>
                <a:gd name="connsiteX55" fmla="*/ 606933 w 606933"/>
                <a:gd name="connsiteY55" fmla="*/ 384293 h 447526"/>
                <a:gd name="connsiteX56" fmla="*/ 543509 w 606933"/>
                <a:gd name="connsiteY56" fmla="*/ 447526 h 447526"/>
                <a:gd name="connsiteX57" fmla="*/ 63324 w 606933"/>
                <a:gd name="connsiteY57" fmla="*/ 447526 h 447526"/>
                <a:gd name="connsiteX58" fmla="*/ 0 w 606933"/>
                <a:gd name="connsiteY58" fmla="*/ 384293 h 447526"/>
                <a:gd name="connsiteX59" fmla="*/ 0 w 606933"/>
                <a:gd name="connsiteY59" fmla="*/ 116577 h 447526"/>
                <a:gd name="connsiteX60" fmla="*/ 63324 w 606933"/>
                <a:gd name="connsiteY60" fmla="*/ 53343 h 447526"/>
                <a:gd name="connsiteX61" fmla="*/ 149257 w 606933"/>
                <a:gd name="connsiteY61" fmla="*/ 53343 h 447526"/>
                <a:gd name="connsiteX62" fmla="*/ 303416 w 606933"/>
                <a:gd name="connsiteY62" fmla="*/ 0 h 447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6933" h="447526">
                  <a:moveTo>
                    <a:pt x="303416" y="166479"/>
                  </a:moveTo>
                  <a:cubicBezTo>
                    <a:pt x="257488" y="166479"/>
                    <a:pt x="220065" y="203851"/>
                    <a:pt x="220065" y="249717"/>
                  </a:cubicBezTo>
                  <a:cubicBezTo>
                    <a:pt x="220065" y="295682"/>
                    <a:pt x="257488" y="333054"/>
                    <a:pt x="303416" y="333054"/>
                  </a:cubicBezTo>
                  <a:cubicBezTo>
                    <a:pt x="349444" y="333054"/>
                    <a:pt x="386867" y="295682"/>
                    <a:pt x="386867" y="249717"/>
                  </a:cubicBezTo>
                  <a:cubicBezTo>
                    <a:pt x="386867" y="203851"/>
                    <a:pt x="349444" y="166479"/>
                    <a:pt x="303416" y="166479"/>
                  </a:cubicBezTo>
                  <a:close/>
                  <a:moveTo>
                    <a:pt x="303416" y="146494"/>
                  </a:moveTo>
                  <a:cubicBezTo>
                    <a:pt x="360451" y="146494"/>
                    <a:pt x="406880" y="192859"/>
                    <a:pt x="406880" y="249717"/>
                  </a:cubicBezTo>
                  <a:cubicBezTo>
                    <a:pt x="406880" y="306674"/>
                    <a:pt x="360451" y="353039"/>
                    <a:pt x="303416" y="353039"/>
                  </a:cubicBezTo>
                  <a:cubicBezTo>
                    <a:pt x="246481" y="353039"/>
                    <a:pt x="200053" y="306674"/>
                    <a:pt x="200053" y="249717"/>
                  </a:cubicBezTo>
                  <a:cubicBezTo>
                    <a:pt x="200053" y="192859"/>
                    <a:pt x="246481" y="146494"/>
                    <a:pt x="303416" y="146494"/>
                  </a:cubicBezTo>
                  <a:close/>
                  <a:moveTo>
                    <a:pt x="516907" y="126540"/>
                  </a:moveTo>
                  <a:cubicBezTo>
                    <a:pt x="507705" y="126540"/>
                    <a:pt x="500203" y="134034"/>
                    <a:pt x="500203" y="143228"/>
                  </a:cubicBezTo>
                  <a:cubicBezTo>
                    <a:pt x="500203" y="152421"/>
                    <a:pt x="507705" y="159816"/>
                    <a:pt x="516907" y="159816"/>
                  </a:cubicBezTo>
                  <a:cubicBezTo>
                    <a:pt x="526109" y="159816"/>
                    <a:pt x="533511" y="152421"/>
                    <a:pt x="533511" y="143228"/>
                  </a:cubicBezTo>
                  <a:cubicBezTo>
                    <a:pt x="533511" y="134034"/>
                    <a:pt x="526109" y="126540"/>
                    <a:pt x="516907" y="126540"/>
                  </a:cubicBezTo>
                  <a:close/>
                  <a:moveTo>
                    <a:pt x="303452" y="113266"/>
                  </a:moveTo>
                  <a:cubicBezTo>
                    <a:pt x="228115" y="113266"/>
                    <a:pt x="166785" y="174499"/>
                    <a:pt x="166785" y="249717"/>
                  </a:cubicBezTo>
                  <a:cubicBezTo>
                    <a:pt x="166785" y="325035"/>
                    <a:pt x="228115" y="386268"/>
                    <a:pt x="303452" y="386268"/>
                  </a:cubicBezTo>
                  <a:cubicBezTo>
                    <a:pt x="378888" y="386268"/>
                    <a:pt x="440218" y="325035"/>
                    <a:pt x="440218" y="249717"/>
                  </a:cubicBezTo>
                  <a:cubicBezTo>
                    <a:pt x="440218" y="174499"/>
                    <a:pt x="378888" y="113266"/>
                    <a:pt x="303452" y="113266"/>
                  </a:cubicBezTo>
                  <a:close/>
                  <a:moveTo>
                    <a:pt x="516907" y="106554"/>
                  </a:moveTo>
                  <a:cubicBezTo>
                    <a:pt x="537111" y="106554"/>
                    <a:pt x="553515" y="122942"/>
                    <a:pt x="553515" y="143228"/>
                  </a:cubicBezTo>
                  <a:cubicBezTo>
                    <a:pt x="553515" y="163413"/>
                    <a:pt x="537111" y="179801"/>
                    <a:pt x="516907" y="179801"/>
                  </a:cubicBezTo>
                  <a:cubicBezTo>
                    <a:pt x="496602" y="179801"/>
                    <a:pt x="480198" y="163413"/>
                    <a:pt x="480198" y="143228"/>
                  </a:cubicBezTo>
                  <a:cubicBezTo>
                    <a:pt x="480198" y="122942"/>
                    <a:pt x="496602" y="106554"/>
                    <a:pt x="516907" y="106554"/>
                  </a:cubicBezTo>
                  <a:close/>
                  <a:moveTo>
                    <a:pt x="303452" y="93288"/>
                  </a:moveTo>
                  <a:cubicBezTo>
                    <a:pt x="389894" y="93288"/>
                    <a:pt x="460228" y="163411"/>
                    <a:pt x="460228" y="249717"/>
                  </a:cubicBezTo>
                  <a:cubicBezTo>
                    <a:pt x="460228" y="336023"/>
                    <a:pt x="389894" y="406246"/>
                    <a:pt x="303452" y="406246"/>
                  </a:cubicBezTo>
                  <a:cubicBezTo>
                    <a:pt x="217010" y="406246"/>
                    <a:pt x="146776" y="336023"/>
                    <a:pt x="146776" y="249717"/>
                  </a:cubicBezTo>
                  <a:cubicBezTo>
                    <a:pt x="146776" y="163411"/>
                    <a:pt x="217010" y="93288"/>
                    <a:pt x="303452" y="93288"/>
                  </a:cubicBezTo>
                  <a:close/>
                  <a:moveTo>
                    <a:pt x="303416" y="19979"/>
                  </a:moveTo>
                  <a:cubicBezTo>
                    <a:pt x="251096" y="19979"/>
                    <a:pt x="199776" y="38159"/>
                    <a:pt x="159061" y="71025"/>
                  </a:cubicBezTo>
                  <a:cubicBezTo>
                    <a:pt x="157260" y="72523"/>
                    <a:pt x="155059" y="73322"/>
                    <a:pt x="152758" y="73322"/>
                  </a:cubicBezTo>
                  <a:lnTo>
                    <a:pt x="63324" y="73322"/>
                  </a:lnTo>
                  <a:cubicBezTo>
                    <a:pt x="39415" y="73322"/>
                    <a:pt x="20007" y="92702"/>
                    <a:pt x="20007" y="116577"/>
                  </a:cubicBezTo>
                  <a:lnTo>
                    <a:pt x="20007" y="384293"/>
                  </a:lnTo>
                  <a:cubicBezTo>
                    <a:pt x="20007" y="408168"/>
                    <a:pt x="39415" y="427547"/>
                    <a:pt x="63324" y="427547"/>
                  </a:cubicBezTo>
                  <a:lnTo>
                    <a:pt x="543509" y="427547"/>
                  </a:lnTo>
                  <a:cubicBezTo>
                    <a:pt x="567418" y="427547"/>
                    <a:pt x="586926" y="408168"/>
                    <a:pt x="586926" y="384293"/>
                  </a:cubicBezTo>
                  <a:lnTo>
                    <a:pt x="586926" y="116577"/>
                  </a:lnTo>
                  <a:cubicBezTo>
                    <a:pt x="586926" y="92702"/>
                    <a:pt x="567418" y="73322"/>
                    <a:pt x="543509" y="73322"/>
                  </a:cubicBezTo>
                  <a:lnTo>
                    <a:pt x="454174" y="73322"/>
                  </a:lnTo>
                  <a:cubicBezTo>
                    <a:pt x="451873" y="73322"/>
                    <a:pt x="449672" y="72523"/>
                    <a:pt x="447872" y="71025"/>
                  </a:cubicBezTo>
                  <a:cubicBezTo>
                    <a:pt x="407156" y="38159"/>
                    <a:pt x="355836" y="19979"/>
                    <a:pt x="303416" y="19979"/>
                  </a:cubicBezTo>
                  <a:close/>
                  <a:moveTo>
                    <a:pt x="80010" y="13337"/>
                  </a:moveTo>
                  <a:lnTo>
                    <a:pt x="136062" y="13337"/>
                  </a:lnTo>
                  <a:cubicBezTo>
                    <a:pt x="141567" y="13337"/>
                    <a:pt x="146071" y="17730"/>
                    <a:pt x="146071" y="23322"/>
                  </a:cubicBezTo>
                  <a:cubicBezTo>
                    <a:pt x="146071" y="28814"/>
                    <a:pt x="141567" y="33307"/>
                    <a:pt x="136062" y="33307"/>
                  </a:cubicBezTo>
                  <a:lnTo>
                    <a:pt x="80010" y="33307"/>
                  </a:lnTo>
                  <a:cubicBezTo>
                    <a:pt x="74505" y="33307"/>
                    <a:pt x="70001" y="28814"/>
                    <a:pt x="70001" y="23322"/>
                  </a:cubicBezTo>
                  <a:cubicBezTo>
                    <a:pt x="70001" y="17730"/>
                    <a:pt x="74505" y="13337"/>
                    <a:pt x="80010" y="13337"/>
                  </a:cubicBezTo>
                  <a:close/>
                  <a:moveTo>
                    <a:pt x="303416" y="0"/>
                  </a:moveTo>
                  <a:cubicBezTo>
                    <a:pt x="359238" y="0"/>
                    <a:pt x="413859" y="18880"/>
                    <a:pt x="457675" y="53343"/>
                  </a:cubicBezTo>
                  <a:lnTo>
                    <a:pt x="543509" y="53343"/>
                  </a:lnTo>
                  <a:cubicBezTo>
                    <a:pt x="578522" y="53343"/>
                    <a:pt x="606933" y="81713"/>
                    <a:pt x="606933" y="116577"/>
                  </a:cubicBezTo>
                  <a:lnTo>
                    <a:pt x="606933" y="384293"/>
                  </a:lnTo>
                  <a:cubicBezTo>
                    <a:pt x="606933" y="419156"/>
                    <a:pt x="578522" y="447526"/>
                    <a:pt x="543509" y="447526"/>
                  </a:cubicBezTo>
                  <a:lnTo>
                    <a:pt x="63324" y="447526"/>
                  </a:lnTo>
                  <a:cubicBezTo>
                    <a:pt x="28411" y="447526"/>
                    <a:pt x="0" y="419156"/>
                    <a:pt x="0" y="384293"/>
                  </a:cubicBezTo>
                  <a:lnTo>
                    <a:pt x="0" y="116577"/>
                  </a:lnTo>
                  <a:cubicBezTo>
                    <a:pt x="0" y="81713"/>
                    <a:pt x="28411" y="53343"/>
                    <a:pt x="63324" y="53343"/>
                  </a:cubicBezTo>
                  <a:lnTo>
                    <a:pt x="149257" y="53343"/>
                  </a:lnTo>
                  <a:cubicBezTo>
                    <a:pt x="193074" y="18880"/>
                    <a:pt x="247695" y="0"/>
                    <a:pt x="303416" y="0"/>
                  </a:cubicBezTo>
                  <a:close/>
                </a:path>
              </a:pathLst>
            </a:custGeom>
            <a:solidFill>
              <a:schemeClr val="bg1"/>
            </a:solidFill>
            <a:ln>
              <a:noFill/>
            </a:ln>
          </p:spPr>
          <p:txBody>
            <a:bodyPr/>
            <a:lstStyle/>
            <a:p>
              <a:endParaRPr lang="zh-CN" altLang="en-US">
                <a:cs typeface="+mn-ea"/>
                <a:sym typeface="+mn-lt"/>
              </a:endParaRPr>
            </a:p>
          </p:txBody>
        </p:sp>
      </p:grpSp>
      <p:grpSp>
        <p:nvGrpSpPr>
          <p:cNvPr id="5" name="组合 4"/>
          <p:cNvGrpSpPr/>
          <p:nvPr/>
        </p:nvGrpSpPr>
        <p:grpSpPr>
          <a:xfrm>
            <a:off x="3635753" y="4178144"/>
            <a:ext cx="1692957" cy="1692957"/>
            <a:chOff x="3635753" y="4178144"/>
            <a:chExt cx="1692957" cy="1692957"/>
          </a:xfrm>
        </p:grpSpPr>
        <p:sp>
          <p:nvSpPr>
            <p:cNvPr id="37" name="椭圆 36"/>
            <p:cNvSpPr/>
            <p:nvPr/>
          </p:nvSpPr>
          <p:spPr>
            <a:xfrm>
              <a:off x="3635753" y="4178144"/>
              <a:ext cx="1692957" cy="1692957"/>
            </a:xfrm>
            <a:prstGeom prst="ellipse">
              <a:avLst/>
            </a:prstGeom>
            <a:gradFill>
              <a:gsLst>
                <a:gs pos="0">
                  <a:srgbClr val="A1A3B1"/>
                </a:gs>
                <a:gs pos="100000">
                  <a:srgbClr val="C03D45"/>
                </a:gs>
              </a:gsLst>
              <a:lin ang="16200000" scaled="1"/>
            </a:gra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rgbClr val="2E2E2E"/>
                </a:solidFill>
                <a:effectLst/>
                <a:uLnTx/>
                <a:uFillTx/>
                <a:cs typeface="+mn-ea"/>
                <a:sym typeface="+mn-lt"/>
              </a:endParaRPr>
            </a:p>
          </p:txBody>
        </p:sp>
        <p:sp>
          <p:nvSpPr>
            <p:cNvPr id="53" name="speech-bubble-with-text_82257"/>
            <p:cNvSpPr>
              <a:spLocks noChangeAspect="1"/>
            </p:cNvSpPr>
            <p:nvPr/>
          </p:nvSpPr>
          <p:spPr bwMode="auto">
            <a:xfrm>
              <a:off x="4097265" y="4647577"/>
              <a:ext cx="773374" cy="754090"/>
            </a:xfrm>
            <a:custGeom>
              <a:avLst/>
              <a:gdLst>
                <a:gd name="connsiteX0" fmla="*/ 203272 w 608415"/>
                <a:gd name="connsiteY0" fmla="*/ 297151 h 593244"/>
                <a:gd name="connsiteX1" fmla="*/ 405144 w 608415"/>
                <a:gd name="connsiteY1" fmla="*/ 297151 h 593244"/>
                <a:gd name="connsiteX2" fmla="*/ 418877 w 608415"/>
                <a:gd name="connsiteY2" fmla="*/ 310963 h 593244"/>
                <a:gd name="connsiteX3" fmla="*/ 405144 w 608415"/>
                <a:gd name="connsiteY3" fmla="*/ 324672 h 593244"/>
                <a:gd name="connsiteX4" fmla="*/ 203272 w 608415"/>
                <a:gd name="connsiteY4" fmla="*/ 324672 h 593244"/>
                <a:gd name="connsiteX5" fmla="*/ 189539 w 608415"/>
                <a:gd name="connsiteY5" fmla="*/ 310963 h 593244"/>
                <a:gd name="connsiteX6" fmla="*/ 203272 w 608415"/>
                <a:gd name="connsiteY6" fmla="*/ 297151 h 593244"/>
                <a:gd name="connsiteX7" fmla="*/ 203272 w 608415"/>
                <a:gd name="connsiteY7" fmla="*/ 222916 h 593244"/>
                <a:gd name="connsiteX8" fmla="*/ 405144 w 608415"/>
                <a:gd name="connsiteY8" fmla="*/ 222916 h 593244"/>
                <a:gd name="connsiteX9" fmla="*/ 418877 w 608415"/>
                <a:gd name="connsiteY9" fmla="*/ 236606 h 593244"/>
                <a:gd name="connsiteX10" fmla="*/ 405144 w 608415"/>
                <a:gd name="connsiteY10" fmla="*/ 250295 h 593244"/>
                <a:gd name="connsiteX11" fmla="*/ 203272 w 608415"/>
                <a:gd name="connsiteY11" fmla="*/ 250295 h 593244"/>
                <a:gd name="connsiteX12" fmla="*/ 189539 w 608415"/>
                <a:gd name="connsiteY12" fmla="*/ 236606 h 593244"/>
                <a:gd name="connsiteX13" fmla="*/ 203272 w 608415"/>
                <a:gd name="connsiteY13" fmla="*/ 222916 h 593244"/>
                <a:gd name="connsiteX14" fmla="*/ 203272 w 608415"/>
                <a:gd name="connsiteY14" fmla="*/ 148611 h 593244"/>
                <a:gd name="connsiteX15" fmla="*/ 405144 w 608415"/>
                <a:gd name="connsiteY15" fmla="*/ 148611 h 593244"/>
                <a:gd name="connsiteX16" fmla="*/ 418877 w 608415"/>
                <a:gd name="connsiteY16" fmla="*/ 162320 h 593244"/>
                <a:gd name="connsiteX17" fmla="*/ 405144 w 608415"/>
                <a:gd name="connsiteY17" fmla="*/ 176132 h 593244"/>
                <a:gd name="connsiteX18" fmla="*/ 203272 w 608415"/>
                <a:gd name="connsiteY18" fmla="*/ 176132 h 593244"/>
                <a:gd name="connsiteX19" fmla="*/ 189539 w 608415"/>
                <a:gd name="connsiteY19" fmla="*/ 162320 h 593244"/>
                <a:gd name="connsiteX20" fmla="*/ 203272 w 608415"/>
                <a:gd name="connsiteY20" fmla="*/ 148611 h 593244"/>
                <a:gd name="connsiteX21" fmla="*/ 304259 w 608415"/>
                <a:gd name="connsiteY21" fmla="*/ 27425 h 593244"/>
                <a:gd name="connsiteX22" fmla="*/ 27566 w 608415"/>
                <a:gd name="connsiteY22" fmla="*/ 236617 h 593244"/>
                <a:gd name="connsiteX23" fmla="*/ 255528 w 608415"/>
                <a:gd name="connsiteY23" fmla="*/ 442510 h 593244"/>
                <a:gd name="connsiteX24" fmla="*/ 267298 w 608415"/>
                <a:gd name="connsiteY24" fmla="*/ 453955 h 593244"/>
                <a:gd name="connsiteX25" fmla="*/ 245514 w 608415"/>
                <a:gd name="connsiteY25" fmla="*/ 561798 h 593244"/>
                <a:gd name="connsiteX26" fmla="*/ 341117 w 608415"/>
                <a:gd name="connsiteY26" fmla="*/ 454367 h 593244"/>
                <a:gd name="connsiteX27" fmla="*/ 352887 w 608415"/>
                <a:gd name="connsiteY27" fmla="*/ 442510 h 593244"/>
                <a:gd name="connsiteX28" fmla="*/ 580952 w 608415"/>
                <a:gd name="connsiteY28" fmla="*/ 236617 h 593244"/>
                <a:gd name="connsiteX29" fmla="*/ 304259 w 608415"/>
                <a:gd name="connsiteY29" fmla="*/ 27425 h 593244"/>
                <a:gd name="connsiteX30" fmla="*/ 304259 w 608415"/>
                <a:gd name="connsiteY30" fmla="*/ 0 h 593244"/>
                <a:gd name="connsiteX31" fmla="*/ 517974 w 608415"/>
                <a:gd name="connsiteY31" fmla="*/ 68150 h 593244"/>
                <a:gd name="connsiteX32" fmla="*/ 608415 w 608415"/>
                <a:gd name="connsiteY32" fmla="*/ 236617 h 593244"/>
                <a:gd name="connsiteX33" fmla="*/ 535112 w 608415"/>
                <a:gd name="connsiteY33" fmla="*/ 390857 h 593244"/>
                <a:gd name="connsiteX34" fmla="*/ 366618 w 608415"/>
                <a:gd name="connsiteY34" fmla="*/ 468286 h 593244"/>
                <a:gd name="connsiteX35" fmla="*/ 214024 w 608415"/>
                <a:gd name="connsiteY35" fmla="*/ 593244 h 593244"/>
                <a:gd name="connsiteX36" fmla="*/ 201325 w 608415"/>
                <a:gd name="connsiteY36" fmla="*/ 584687 h 593244"/>
                <a:gd name="connsiteX37" fmla="*/ 204216 w 608415"/>
                <a:gd name="connsiteY37" fmla="*/ 569737 h 593244"/>
                <a:gd name="connsiteX38" fmla="*/ 241281 w 608415"/>
                <a:gd name="connsiteY38" fmla="*/ 468183 h 593244"/>
                <a:gd name="connsiteX39" fmla="*/ 73303 w 608415"/>
                <a:gd name="connsiteY39" fmla="*/ 390857 h 593244"/>
                <a:gd name="connsiteX40" fmla="*/ 0 w 608415"/>
                <a:gd name="connsiteY40" fmla="*/ 236617 h 593244"/>
                <a:gd name="connsiteX41" fmla="*/ 90442 w 608415"/>
                <a:gd name="connsiteY41" fmla="*/ 68150 h 593244"/>
                <a:gd name="connsiteX42" fmla="*/ 304259 w 608415"/>
                <a:gd name="connsiteY42" fmla="*/ 0 h 59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608415" h="593244">
                  <a:moveTo>
                    <a:pt x="203272" y="297151"/>
                  </a:moveTo>
                  <a:lnTo>
                    <a:pt x="405144" y="297151"/>
                  </a:lnTo>
                  <a:cubicBezTo>
                    <a:pt x="412785" y="297151"/>
                    <a:pt x="418877" y="303336"/>
                    <a:pt x="418877" y="310963"/>
                  </a:cubicBezTo>
                  <a:cubicBezTo>
                    <a:pt x="418877" y="318488"/>
                    <a:pt x="412785" y="324672"/>
                    <a:pt x="405144" y="324672"/>
                  </a:cubicBezTo>
                  <a:lnTo>
                    <a:pt x="203272" y="324672"/>
                  </a:lnTo>
                  <a:cubicBezTo>
                    <a:pt x="195735" y="324672"/>
                    <a:pt x="189539" y="318488"/>
                    <a:pt x="189539" y="310963"/>
                  </a:cubicBezTo>
                  <a:cubicBezTo>
                    <a:pt x="189539" y="303336"/>
                    <a:pt x="195735" y="297151"/>
                    <a:pt x="203272" y="297151"/>
                  </a:cubicBezTo>
                  <a:close/>
                  <a:moveTo>
                    <a:pt x="203272" y="222916"/>
                  </a:moveTo>
                  <a:lnTo>
                    <a:pt x="405144" y="222916"/>
                  </a:lnTo>
                  <a:cubicBezTo>
                    <a:pt x="412785" y="222916"/>
                    <a:pt x="418877" y="228989"/>
                    <a:pt x="418877" y="236606"/>
                  </a:cubicBezTo>
                  <a:cubicBezTo>
                    <a:pt x="418877" y="244222"/>
                    <a:pt x="412785" y="250295"/>
                    <a:pt x="405144" y="250295"/>
                  </a:cubicBezTo>
                  <a:lnTo>
                    <a:pt x="203272" y="250295"/>
                  </a:lnTo>
                  <a:cubicBezTo>
                    <a:pt x="195735" y="250295"/>
                    <a:pt x="189539" y="244222"/>
                    <a:pt x="189539" y="236606"/>
                  </a:cubicBezTo>
                  <a:cubicBezTo>
                    <a:pt x="189539" y="228989"/>
                    <a:pt x="195735" y="222916"/>
                    <a:pt x="203272" y="222916"/>
                  </a:cubicBezTo>
                  <a:close/>
                  <a:moveTo>
                    <a:pt x="203272" y="148611"/>
                  </a:moveTo>
                  <a:lnTo>
                    <a:pt x="405144" y="148611"/>
                  </a:lnTo>
                  <a:cubicBezTo>
                    <a:pt x="412785" y="148611"/>
                    <a:pt x="418877" y="154796"/>
                    <a:pt x="418877" y="162320"/>
                  </a:cubicBezTo>
                  <a:cubicBezTo>
                    <a:pt x="418877" y="169948"/>
                    <a:pt x="412785" y="176132"/>
                    <a:pt x="405144" y="176132"/>
                  </a:cubicBezTo>
                  <a:lnTo>
                    <a:pt x="203272" y="176132"/>
                  </a:lnTo>
                  <a:cubicBezTo>
                    <a:pt x="195735" y="176132"/>
                    <a:pt x="189539" y="169948"/>
                    <a:pt x="189539" y="162320"/>
                  </a:cubicBezTo>
                  <a:cubicBezTo>
                    <a:pt x="189539" y="154796"/>
                    <a:pt x="195735" y="148611"/>
                    <a:pt x="203272" y="148611"/>
                  </a:cubicBezTo>
                  <a:close/>
                  <a:moveTo>
                    <a:pt x="304259" y="27425"/>
                  </a:moveTo>
                  <a:cubicBezTo>
                    <a:pt x="151665" y="27425"/>
                    <a:pt x="27566" y="121247"/>
                    <a:pt x="27566" y="236617"/>
                  </a:cubicBezTo>
                  <a:cubicBezTo>
                    <a:pt x="27566" y="338172"/>
                    <a:pt x="123376" y="424674"/>
                    <a:pt x="255528" y="442510"/>
                  </a:cubicBezTo>
                  <a:cubicBezTo>
                    <a:pt x="261516" y="443335"/>
                    <a:pt x="266266" y="447975"/>
                    <a:pt x="267298" y="453955"/>
                  </a:cubicBezTo>
                  <a:cubicBezTo>
                    <a:pt x="273493" y="491587"/>
                    <a:pt x="265440" y="529940"/>
                    <a:pt x="245514" y="561798"/>
                  </a:cubicBezTo>
                  <a:cubicBezTo>
                    <a:pt x="295380" y="549117"/>
                    <a:pt x="334200" y="507155"/>
                    <a:pt x="341117" y="454367"/>
                  </a:cubicBezTo>
                  <a:cubicBezTo>
                    <a:pt x="341840" y="448181"/>
                    <a:pt x="346692" y="443335"/>
                    <a:pt x="352887" y="442510"/>
                  </a:cubicBezTo>
                  <a:cubicBezTo>
                    <a:pt x="485039" y="424777"/>
                    <a:pt x="580952" y="338172"/>
                    <a:pt x="580952" y="236617"/>
                  </a:cubicBezTo>
                  <a:cubicBezTo>
                    <a:pt x="580952" y="121247"/>
                    <a:pt x="456750" y="27425"/>
                    <a:pt x="304259" y="27425"/>
                  </a:cubicBezTo>
                  <a:close/>
                  <a:moveTo>
                    <a:pt x="304259" y="0"/>
                  </a:moveTo>
                  <a:cubicBezTo>
                    <a:pt x="384789" y="0"/>
                    <a:pt x="460777" y="24126"/>
                    <a:pt x="517974" y="68150"/>
                  </a:cubicBezTo>
                  <a:cubicBezTo>
                    <a:pt x="576306" y="112896"/>
                    <a:pt x="608415" y="172695"/>
                    <a:pt x="608415" y="236617"/>
                  </a:cubicBezTo>
                  <a:cubicBezTo>
                    <a:pt x="608415" y="293323"/>
                    <a:pt x="582398" y="348070"/>
                    <a:pt x="535112" y="390857"/>
                  </a:cubicBezTo>
                  <a:cubicBezTo>
                    <a:pt x="491337" y="430448"/>
                    <a:pt x="431868" y="457666"/>
                    <a:pt x="366618" y="468286"/>
                  </a:cubicBezTo>
                  <a:cubicBezTo>
                    <a:pt x="352268" y="540147"/>
                    <a:pt x="288463" y="593244"/>
                    <a:pt x="214024" y="593244"/>
                  </a:cubicBezTo>
                  <a:cubicBezTo>
                    <a:pt x="208449" y="593244"/>
                    <a:pt x="203390" y="589842"/>
                    <a:pt x="201325" y="584687"/>
                  </a:cubicBezTo>
                  <a:cubicBezTo>
                    <a:pt x="199157" y="579635"/>
                    <a:pt x="200293" y="573655"/>
                    <a:pt x="204216" y="569737"/>
                  </a:cubicBezTo>
                  <a:cubicBezTo>
                    <a:pt x="231059" y="543034"/>
                    <a:pt x="244481" y="505608"/>
                    <a:pt x="241281" y="468183"/>
                  </a:cubicBezTo>
                  <a:cubicBezTo>
                    <a:pt x="176237" y="457563"/>
                    <a:pt x="116975" y="430344"/>
                    <a:pt x="73303" y="390857"/>
                  </a:cubicBezTo>
                  <a:cubicBezTo>
                    <a:pt x="26017" y="348070"/>
                    <a:pt x="0" y="293323"/>
                    <a:pt x="0" y="236617"/>
                  </a:cubicBezTo>
                  <a:cubicBezTo>
                    <a:pt x="0" y="172695"/>
                    <a:pt x="32109" y="112896"/>
                    <a:pt x="90442" y="68150"/>
                  </a:cubicBezTo>
                  <a:cubicBezTo>
                    <a:pt x="147742" y="24126"/>
                    <a:pt x="223626" y="0"/>
                    <a:pt x="304259" y="0"/>
                  </a:cubicBezTo>
                  <a:close/>
                </a:path>
              </a:pathLst>
            </a:custGeom>
            <a:solidFill>
              <a:schemeClr val="bg1"/>
            </a:solidFill>
            <a:ln>
              <a:noFill/>
            </a:ln>
          </p:spPr>
          <p:txBody>
            <a:bodyPr/>
            <a:lstStyle/>
            <a:p>
              <a:endParaRPr lang="zh-CN" altLang="en-US">
                <a:cs typeface="+mn-ea"/>
                <a:sym typeface="+mn-lt"/>
              </a:endParaRPr>
            </a:p>
          </p:txBody>
        </p:sp>
      </p:grpSp>
      <p:sp>
        <p:nvSpPr>
          <p:cNvPr id="54" name="文本框 53"/>
          <p:cNvSpPr txBox="1"/>
          <p:nvPr/>
        </p:nvSpPr>
        <p:spPr>
          <a:xfrm>
            <a:off x="3968500" y="1474948"/>
            <a:ext cx="2785227" cy="700576"/>
          </a:xfrm>
          <a:prstGeom prst="rect">
            <a:avLst/>
          </a:prstGeom>
          <a:noFill/>
        </p:spPr>
        <p:txBody>
          <a:bodyPr wrap="square" rtlCol="0">
            <a:spAutoFit/>
          </a:bodyPr>
          <a:lstStyle/>
          <a:p>
            <a:pPr defTabSz="457200">
              <a:lnSpc>
                <a:spcPct val="150000"/>
              </a:lnSpc>
            </a:pP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单击输入文档内容</a:t>
            </a:r>
            <a:endParaRPr kumimoji="1" lang="en-US" altLang="zh-CN" sz="1400" spc="-150" dirty="0">
              <a:solidFill>
                <a:prstClr val="black"/>
              </a:solidFill>
              <a:cs typeface="+mn-ea"/>
              <a:sym typeface="+mn-lt"/>
            </a:endParaRPr>
          </a:p>
        </p:txBody>
      </p:sp>
      <p:sp>
        <p:nvSpPr>
          <p:cNvPr id="55" name="文本框 54"/>
          <p:cNvSpPr txBox="1"/>
          <p:nvPr/>
        </p:nvSpPr>
        <p:spPr>
          <a:xfrm>
            <a:off x="2141322" y="2694196"/>
            <a:ext cx="2785227" cy="700576"/>
          </a:xfrm>
          <a:prstGeom prst="rect">
            <a:avLst/>
          </a:prstGeom>
          <a:noFill/>
        </p:spPr>
        <p:txBody>
          <a:bodyPr wrap="square" rtlCol="0">
            <a:spAutoFit/>
          </a:bodyPr>
          <a:lstStyle/>
          <a:p>
            <a:pPr defTabSz="457200">
              <a:lnSpc>
                <a:spcPct val="150000"/>
              </a:lnSpc>
            </a:pP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单击输入文档内容</a:t>
            </a:r>
            <a:endParaRPr kumimoji="1" lang="en-US" altLang="zh-CN" sz="1400" spc="-150" dirty="0">
              <a:solidFill>
                <a:prstClr val="black"/>
              </a:solidFill>
              <a:cs typeface="+mn-ea"/>
              <a:sym typeface="+mn-lt"/>
            </a:endParaRPr>
          </a:p>
        </p:txBody>
      </p:sp>
      <p:sp>
        <p:nvSpPr>
          <p:cNvPr id="56" name="文本框 55"/>
          <p:cNvSpPr txBox="1"/>
          <p:nvPr/>
        </p:nvSpPr>
        <p:spPr>
          <a:xfrm>
            <a:off x="689412" y="4745847"/>
            <a:ext cx="2785227" cy="1061829"/>
          </a:xfrm>
          <a:prstGeom prst="rect">
            <a:avLst/>
          </a:prstGeom>
          <a:noFill/>
        </p:spPr>
        <p:txBody>
          <a:bodyPr wrap="square" rtlCol="0">
            <a:spAutoFit/>
          </a:bodyPr>
          <a:lstStyle/>
          <a:p>
            <a:pPr algn="r" defTabSz="457200">
              <a:lnSpc>
                <a:spcPct val="150000"/>
              </a:lnSpc>
            </a:pP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单击输入文档内容</a:t>
            </a:r>
            <a:endParaRPr kumimoji="1" lang="en-US" altLang="zh-CN" sz="1400" spc="-150" dirty="0">
              <a:solidFill>
                <a:prstClr val="black"/>
              </a:solidFill>
              <a:cs typeface="+mn-ea"/>
              <a:sym typeface="+mn-lt"/>
            </a:endParaRPr>
          </a:p>
        </p:txBody>
      </p:sp>
    </p:spTree>
    <p:extLst>
      <p:ext uri="{BB962C8B-B14F-4D97-AF65-F5344CB8AC3E}">
        <p14:creationId xmlns:p14="http://schemas.microsoft.com/office/powerpoint/2010/main" val="224877627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fill="hold"/>
                                        <p:tgtEl>
                                          <p:spTgt spid="28"/>
                                        </p:tgtEl>
                                        <p:attrNameLst>
                                          <p:attrName>ppt_x</p:attrName>
                                        </p:attrNameLst>
                                      </p:cBhvr>
                                      <p:tavLst>
                                        <p:tav tm="0">
                                          <p:val>
                                            <p:strVal val="#ppt_x"/>
                                          </p:val>
                                        </p:tav>
                                        <p:tav tm="100000">
                                          <p:val>
                                            <p:strVal val="#ppt_x"/>
                                          </p:val>
                                        </p:tav>
                                      </p:tavLst>
                                    </p:anim>
                                    <p:anim calcmode="lin" valueType="num">
                                      <p:cBhvr additive="base">
                                        <p:cTn id="13"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500"/>
                                        <p:tgtEl>
                                          <p:spTgt spid="5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fade">
                                      <p:cBhvr>
                                        <p:cTn id="28" dur="500"/>
                                        <p:tgtEl>
                                          <p:spTgt spid="3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5"/>
                                        </p:tgtEl>
                                        <p:attrNameLst>
                                          <p:attrName>style.visibility</p:attrName>
                                        </p:attrNameLst>
                                      </p:cBhvr>
                                      <p:to>
                                        <p:strVal val="visible"/>
                                      </p:to>
                                    </p:set>
                                    <p:animEffect transition="in" filter="fade">
                                      <p:cBhvr>
                                        <p:cTn id="38" dur="500"/>
                                        <p:tgtEl>
                                          <p:spTgt spid="55"/>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500"/>
                                        <p:tgtEl>
                                          <p:spTgt spid="36"/>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5"/>
                                        </p:tgtEl>
                                        <p:attrNameLst>
                                          <p:attrName>style.visibility</p:attrName>
                                        </p:attrNameLst>
                                      </p:cBhvr>
                                      <p:to>
                                        <p:strVal val="visible"/>
                                      </p:to>
                                    </p:set>
                                    <p:animEffect transition="in" filter="fade">
                                      <p:cBhvr>
                                        <p:cTn id="48" dur="500"/>
                                        <p:tgtEl>
                                          <p:spTgt spid="5"/>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56"/>
                                        </p:tgtEl>
                                        <p:attrNameLst>
                                          <p:attrName>style.visibility</p:attrName>
                                        </p:attrNameLst>
                                      </p:cBhvr>
                                      <p:to>
                                        <p:strVal val="visible"/>
                                      </p:to>
                                    </p:set>
                                    <p:animEffect transition="in" filter="fade">
                                      <p:cBhvr>
                                        <p:cTn id="53"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4" grpId="0"/>
      <p:bldP spid="55" grpId="0"/>
      <p:bldP spid="5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xmlns="" id="{9EF15CF4-0340-47E7-9991-28062B1A3DE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923811">
            <a:off x="5668714" y="1649129"/>
            <a:ext cx="3125902" cy="1758320"/>
          </a:xfrm>
          <a:prstGeom prst="rect">
            <a:avLst/>
          </a:prstGeom>
        </p:spPr>
      </p:pic>
      <p:grpSp>
        <p:nvGrpSpPr>
          <p:cNvPr id="16" name="组合 15">
            <a:extLst>
              <a:ext uri="{FF2B5EF4-FFF2-40B4-BE49-F238E27FC236}">
                <a16:creationId xmlns:a16="http://schemas.microsoft.com/office/drawing/2014/main" xmlns="" id="{149F82AC-54E6-4150-9899-406624FB2C78}"/>
              </a:ext>
            </a:extLst>
          </p:cNvPr>
          <p:cNvGrpSpPr/>
          <p:nvPr/>
        </p:nvGrpSpPr>
        <p:grpSpPr>
          <a:xfrm>
            <a:off x="811075" y="1384178"/>
            <a:ext cx="4754690" cy="4754695"/>
            <a:chOff x="7075360" y="2079659"/>
            <a:chExt cx="3021072" cy="3021075"/>
          </a:xfrm>
        </p:grpSpPr>
        <p:sp>
          <p:nvSpPr>
            <p:cNvPr id="4" name="BackShape">
              <a:extLst>
                <a:ext uri="{FF2B5EF4-FFF2-40B4-BE49-F238E27FC236}">
                  <a16:creationId xmlns:a16="http://schemas.microsoft.com/office/drawing/2014/main" xmlns="" id="{C64EC377-AD9E-454D-B00C-03A4DB6ABA59}"/>
                </a:ext>
              </a:extLst>
            </p:cNvPr>
            <p:cNvSpPr/>
            <p:nvPr/>
          </p:nvSpPr>
          <p:spPr>
            <a:xfrm>
              <a:off x="7332503" y="2336803"/>
              <a:ext cx="2506782" cy="2506787"/>
            </a:xfrm>
            <a:prstGeom prst="ellipse">
              <a:avLst/>
            </a:prstGeom>
            <a:solidFill>
              <a:srgbClr val="2C364C"/>
            </a:solidFill>
            <a:ln w="6350">
              <a:solidFill>
                <a:srgbClr val="C48F1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5" name="ValueShape2">
              <a:extLst>
                <a:ext uri="{FF2B5EF4-FFF2-40B4-BE49-F238E27FC236}">
                  <a16:creationId xmlns:a16="http://schemas.microsoft.com/office/drawing/2014/main" xmlns="" id="{EFFECF46-C200-42BA-AA09-C290D705481B}"/>
                </a:ext>
              </a:extLst>
            </p:cNvPr>
            <p:cNvSpPr/>
            <p:nvPr/>
          </p:nvSpPr>
          <p:spPr>
            <a:xfrm>
              <a:off x="7075360" y="2079659"/>
              <a:ext cx="3021072" cy="3021075"/>
            </a:xfrm>
            <a:prstGeom prst="pie">
              <a:avLst>
                <a:gd name="adj1" fmla="val 16200000"/>
                <a:gd name="adj2" fmla="val 4536000"/>
              </a:avLst>
            </a:prstGeom>
            <a:blipFill dpi="0" rotWithShape="1">
              <a:blip r:embed="rId4">
                <a:extLst>
                  <a:ext uri="{28A0092B-C50C-407E-A947-70E740481C1C}">
                    <a14:useLocalDpi xmlns:a14="http://schemas.microsoft.com/office/drawing/2010/main" val="0"/>
                  </a:ext>
                </a:extLst>
              </a:blip>
              <a:srcRect/>
              <a:stretch>
                <a:fillRect/>
              </a:stretch>
            </a:blip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17" name="文本框 16">
            <a:extLst>
              <a:ext uri="{FF2B5EF4-FFF2-40B4-BE49-F238E27FC236}">
                <a16:creationId xmlns:a16="http://schemas.microsoft.com/office/drawing/2014/main" xmlns="" id="{39C503FE-0D1A-420F-9138-46F1D68757DB}"/>
              </a:ext>
            </a:extLst>
          </p:cNvPr>
          <p:cNvSpPr txBox="1"/>
          <p:nvPr/>
        </p:nvSpPr>
        <p:spPr>
          <a:xfrm>
            <a:off x="1345680" y="3328402"/>
            <a:ext cx="2076450" cy="923330"/>
          </a:xfrm>
          <a:prstGeom prst="rect">
            <a:avLst/>
          </a:prstGeom>
          <a:noFill/>
        </p:spPr>
        <p:txBody>
          <a:bodyPr vert="horz" wrap="square" rtlCol="0">
            <a:spAutoFit/>
          </a:bodyPr>
          <a:lstStyle/>
          <a:p>
            <a:pPr algn="l"/>
            <a:r>
              <a:rPr lang="en-US" altLang="zh-CN" sz="5400" dirty="0">
                <a:solidFill>
                  <a:schemeClr val="bg1"/>
                </a:solidFill>
                <a:cs typeface="+mn-ea"/>
                <a:sym typeface="+mn-lt"/>
              </a:rPr>
              <a:t>54%</a:t>
            </a:r>
            <a:endParaRPr lang="zh-CN" altLang="en-US" sz="5400" dirty="0">
              <a:solidFill>
                <a:schemeClr val="bg1"/>
              </a:solidFill>
              <a:cs typeface="+mn-ea"/>
              <a:sym typeface="+mn-lt"/>
            </a:endParaRPr>
          </a:p>
        </p:txBody>
      </p:sp>
      <p:sp>
        <p:nvSpPr>
          <p:cNvPr id="23" name="文本框 22">
            <a:extLst>
              <a:ext uri="{FF2B5EF4-FFF2-40B4-BE49-F238E27FC236}">
                <a16:creationId xmlns:a16="http://schemas.microsoft.com/office/drawing/2014/main" xmlns="" id="{9EA88FFB-2D02-4627-B75F-16C66736FA75}"/>
              </a:ext>
            </a:extLst>
          </p:cNvPr>
          <p:cNvSpPr txBox="1"/>
          <p:nvPr/>
        </p:nvSpPr>
        <p:spPr>
          <a:xfrm>
            <a:off x="6298990" y="1610047"/>
            <a:ext cx="3269446" cy="1077218"/>
          </a:xfrm>
          <a:prstGeom prst="rect">
            <a:avLst/>
          </a:prstGeom>
          <a:noFill/>
        </p:spPr>
        <p:txBody>
          <a:bodyPr vert="horz" wrap="square" rtlCol="0">
            <a:spAutoFit/>
          </a:bodyPr>
          <a:lstStyle/>
          <a:p>
            <a:pPr algn="l"/>
            <a:r>
              <a:rPr lang="zh-CN" altLang="en-US" sz="3200" dirty="0">
                <a:cs typeface="+mn-ea"/>
                <a:sym typeface="+mn-lt"/>
              </a:rPr>
              <a:t>在此处</a:t>
            </a:r>
            <a:endParaRPr lang="en-US" altLang="zh-CN" sz="3200" dirty="0">
              <a:cs typeface="+mn-ea"/>
              <a:sym typeface="+mn-lt"/>
            </a:endParaRPr>
          </a:p>
          <a:p>
            <a:pPr algn="l"/>
            <a:r>
              <a:rPr lang="zh-CN" altLang="en-US" sz="3200" dirty="0">
                <a:cs typeface="+mn-ea"/>
                <a:sym typeface="+mn-lt"/>
              </a:rPr>
              <a:t>输入你的标题</a:t>
            </a:r>
          </a:p>
        </p:txBody>
      </p:sp>
      <p:sp>
        <p:nvSpPr>
          <p:cNvPr id="24" name="文本框 23">
            <a:extLst>
              <a:ext uri="{FF2B5EF4-FFF2-40B4-BE49-F238E27FC236}">
                <a16:creationId xmlns:a16="http://schemas.microsoft.com/office/drawing/2014/main" xmlns="" id="{8699D452-A7B0-4D6D-9EAC-B624DB3215E0}"/>
              </a:ext>
            </a:extLst>
          </p:cNvPr>
          <p:cNvSpPr txBox="1"/>
          <p:nvPr/>
        </p:nvSpPr>
        <p:spPr>
          <a:xfrm>
            <a:off x="6232646" y="2966060"/>
            <a:ext cx="5161888" cy="2169825"/>
          </a:xfrm>
          <a:prstGeom prst="rect">
            <a:avLst/>
          </a:prstGeom>
          <a:noFill/>
        </p:spPr>
        <p:txBody>
          <a:bodyPr vert="horz" wrap="square" rtlCol="0">
            <a:spAutoFit/>
          </a:bodyPr>
          <a:lstStyle/>
          <a:p>
            <a:pPr>
              <a:lnSpc>
                <a:spcPct val="150000"/>
              </a:lnSpc>
            </a:pPr>
            <a:r>
              <a:rPr lang="zh-CN" altLang="en-US" dirty="0">
                <a:cs typeface="+mn-ea"/>
                <a:sym typeface="+mn-lt"/>
              </a:rPr>
              <a:t>单击输入文档内容单击输入文档内容单击输入文档内容单击输入文档内容单击输入文档内容单击输入文档内容单击输入文档内容单击输入文档内容单击输入文档内容单击输入文档内容单击输入文档内容单击输入文档内容</a:t>
            </a:r>
          </a:p>
        </p:txBody>
      </p:sp>
    </p:spTree>
    <p:extLst>
      <p:ext uri="{BB962C8B-B14F-4D97-AF65-F5344CB8AC3E}">
        <p14:creationId xmlns:p14="http://schemas.microsoft.com/office/powerpoint/2010/main" val="414607930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7000" y="4273634"/>
            <a:ext cx="12192000" cy="75303"/>
          </a:xfrm>
          <a:prstGeom prst="rect">
            <a:avLst/>
          </a:prstGeom>
          <a:gradFill>
            <a:gsLst>
              <a:gs pos="0">
                <a:srgbClr val="A1A3B1"/>
              </a:gs>
              <a:gs pos="100000">
                <a:srgbClr val="C03D45"/>
              </a:gs>
            </a:gsLst>
            <a:lin ang="162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1449533" y="3323908"/>
            <a:ext cx="759251" cy="1330545"/>
            <a:chOff x="1449533" y="3323908"/>
            <a:chExt cx="759251" cy="1330545"/>
          </a:xfrm>
        </p:grpSpPr>
        <p:grpSp>
          <p:nvGrpSpPr>
            <p:cNvPr id="2" name="组合 1"/>
            <p:cNvGrpSpPr/>
            <p:nvPr/>
          </p:nvGrpSpPr>
          <p:grpSpPr>
            <a:xfrm>
              <a:off x="1449533" y="3924949"/>
              <a:ext cx="759251" cy="729504"/>
              <a:chOff x="1449533" y="3924949"/>
              <a:chExt cx="759251" cy="729504"/>
            </a:xfrm>
          </p:grpSpPr>
          <p:sp>
            <p:nvSpPr>
              <p:cNvPr id="25" name="自由: 形状 131"/>
              <p:cNvSpPr/>
              <p:nvPr/>
            </p:nvSpPr>
            <p:spPr>
              <a:xfrm>
                <a:off x="1449533" y="3924949"/>
                <a:ext cx="729504" cy="729504"/>
              </a:xfrm>
              <a:custGeom>
                <a:avLst/>
                <a:gdLst>
                  <a:gd name="connsiteX0" fmla="*/ 364752 w 729504"/>
                  <a:gd name="connsiteY0" fmla="*/ 0 h 729504"/>
                  <a:gd name="connsiteX1" fmla="*/ 729504 w 729504"/>
                  <a:gd name="connsiteY1" fmla="*/ 364752 h 729504"/>
                  <a:gd name="connsiteX2" fmla="*/ 364752 w 729504"/>
                  <a:gd name="connsiteY2" fmla="*/ 729504 h 729504"/>
                  <a:gd name="connsiteX3" fmla="*/ 0 w 729504"/>
                  <a:gd name="connsiteY3" fmla="*/ 364752 h 729504"/>
                  <a:gd name="connsiteX4" fmla="*/ 364752 w 729504"/>
                  <a:gd name="connsiteY4" fmla="*/ 0 h 729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504" h="729504">
                    <a:moveTo>
                      <a:pt x="364752" y="0"/>
                    </a:moveTo>
                    <a:cubicBezTo>
                      <a:pt x="566199" y="0"/>
                      <a:pt x="729504" y="163305"/>
                      <a:pt x="729504" y="364752"/>
                    </a:cubicBezTo>
                    <a:cubicBezTo>
                      <a:pt x="729504" y="566199"/>
                      <a:pt x="566199" y="729504"/>
                      <a:pt x="364752" y="729504"/>
                    </a:cubicBezTo>
                    <a:cubicBezTo>
                      <a:pt x="163305" y="729504"/>
                      <a:pt x="0" y="566199"/>
                      <a:pt x="0" y="364752"/>
                    </a:cubicBezTo>
                    <a:cubicBezTo>
                      <a:pt x="0" y="163305"/>
                      <a:pt x="163305" y="0"/>
                      <a:pt x="364752" y="0"/>
                    </a:cubicBezTo>
                    <a:close/>
                  </a:path>
                </a:pathLst>
              </a:custGeom>
              <a:gradFill>
                <a:gsLst>
                  <a:gs pos="0">
                    <a:srgbClr val="A1A3B1"/>
                  </a:gs>
                  <a:gs pos="100000">
                    <a:srgbClr val="C03D45"/>
                  </a:gs>
                </a:gsLst>
                <a:lin ang="16200000" scaled="1"/>
              </a:gradFill>
              <a:ln w="12700" cap="flat" cmpd="sng" algn="ctr">
                <a:solidFill>
                  <a:srgbClr val="FFFFFF">
                    <a:lumMod val="65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rgbClr val="FFFFFF"/>
                  </a:solidFill>
                  <a:effectLst/>
                  <a:uLnTx/>
                  <a:uFillTx/>
                  <a:cs typeface="+mn-ea"/>
                  <a:sym typeface="+mn-lt"/>
                </a:endParaRPr>
              </a:p>
            </p:txBody>
          </p:sp>
          <p:sp>
            <p:nvSpPr>
              <p:cNvPr id="26" name="文本框 25"/>
              <p:cNvSpPr txBox="1"/>
              <p:nvPr/>
            </p:nvSpPr>
            <p:spPr>
              <a:xfrm>
                <a:off x="1485509" y="4085318"/>
                <a:ext cx="723275" cy="406971"/>
              </a:xfrm>
              <a:prstGeom prst="rect">
                <a:avLst/>
              </a:prstGeom>
              <a:noFill/>
            </p:spPr>
            <p:txBody>
              <a:bodyPr wrap="none" rtlCol="0">
                <a:spAutoFit/>
              </a:bodyPr>
              <a:lstStyle/>
              <a:p>
                <a:pPr>
                  <a:lnSpc>
                    <a:spcPct val="125000"/>
                  </a:lnSpc>
                </a:pPr>
                <a:r>
                  <a:rPr lang="en-US" altLang="zh-CN" dirty="0">
                    <a:solidFill>
                      <a:srgbClr val="FFFFFF"/>
                    </a:solidFill>
                    <a:cs typeface="+mn-ea"/>
                    <a:sym typeface="+mn-lt"/>
                  </a:rPr>
                  <a:t>2016</a:t>
                </a:r>
                <a:endParaRPr lang="zh-CN" altLang="en-US" dirty="0">
                  <a:solidFill>
                    <a:srgbClr val="FFFFFF"/>
                  </a:solidFill>
                  <a:cs typeface="+mn-ea"/>
                  <a:sym typeface="+mn-lt"/>
                </a:endParaRPr>
              </a:p>
            </p:txBody>
          </p:sp>
        </p:grpSp>
        <p:cxnSp>
          <p:nvCxnSpPr>
            <p:cNvPr id="27" name="直接连接符 26"/>
            <p:cNvCxnSpPr/>
            <p:nvPr/>
          </p:nvCxnSpPr>
          <p:spPr>
            <a:xfrm>
              <a:off x="1814285" y="3323908"/>
              <a:ext cx="0" cy="553200"/>
            </a:xfrm>
            <a:prstGeom prst="line">
              <a:avLst/>
            </a:prstGeom>
            <a:noFill/>
            <a:ln w="3175" cap="flat" cmpd="sng" algn="ctr">
              <a:solidFill>
                <a:srgbClr val="FFFFFF">
                  <a:lumMod val="65000"/>
                </a:srgbClr>
              </a:solidFill>
              <a:prstDash val="dash"/>
              <a:miter lim="800000"/>
            </a:ln>
            <a:effectLst/>
          </p:spPr>
        </p:cxnSp>
      </p:grpSp>
      <p:grpSp>
        <p:nvGrpSpPr>
          <p:cNvPr id="6" name="组合 5"/>
          <p:cNvGrpSpPr/>
          <p:nvPr/>
        </p:nvGrpSpPr>
        <p:grpSpPr>
          <a:xfrm>
            <a:off x="5731247" y="3323908"/>
            <a:ext cx="759251" cy="1330545"/>
            <a:chOff x="5731247" y="3323908"/>
            <a:chExt cx="759251" cy="1330545"/>
          </a:xfrm>
        </p:grpSpPr>
        <p:sp>
          <p:nvSpPr>
            <p:cNvPr id="29" name="自由: 形状 133"/>
            <p:cNvSpPr/>
            <p:nvPr/>
          </p:nvSpPr>
          <p:spPr>
            <a:xfrm>
              <a:off x="5731247" y="3924949"/>
              <a:ext cx="729504" cy="729504"/>
            </a:xfrm>
            <a:custGeom>
              <a:avLst/>
              <a:gdLst>
                <a:gd name="connsiteX0" fmla="*/ 364752 w 729504"/>
                <a:gd name="connsiteY0" fmla="*/ 0 h 729504"/>
                <a:gd name="connsiteX1" fmla="*/ 729504 w 729504"/>
                <a:gd name="connsiteY1" fmla="*/ 364752 h 729504"/>
                <a:gd name="connsiteX2" fmla="*/ 364752 w 729504"/>
                <a:gd name="connsiteY2" fmla="*/ 729504 h 729504"/>
                <a:gd name="connsiteX3" fmla="*/ 0 w 729504"/>
                <a:gd name="connsiteY3" fmla="*/ 364752 h 729504"/>
                <a:gd name="connsiteX4" fmla="*/ 364752 w 729504"/>
                <a:gd name="connsiteY4" fmla="*/ 0 h 729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504" h="729504">
                  <a:moveTo>
                    <a:pt x="364752" y="0"/>
                  </a:moveTo>
                  <a:cubicBezTo>
                    <a:pt x="566199" y="0"/>
                    <a:pt x="729504" y="163305"/>
                    <a:pt x="729504" y="364752"/>
                  </a:cubicBezTo>
                  <a:cubicBezTo>
                    <a:pt x="729504" y="566199"/>
                    <a:pt x="566199" y="729504"/>
                    <a:pt x="364752" y="729504"/>
                  </a:cubicBezTo>
                  <a:cubicBezTo>
                    <a:pt x="163305" y="729504"/>
                    <a:pt x="0" y="566199"/>
                    <a:pt x="0" y="364752"/>
                  </a:cubicBezTo>
                  <a:cubicBezTo>
                    <a:pt x="0" y="163305"/>
                    <a:pt x="163305" y="0"/>
                    <a:pt x="364752" y="0"/>
                  </a:cubicBezTo>
                  <a:close/>
                </a:path>
              </a:pathLst>
            </a:custGeom>
            <a:gradFill>
              <a:gsLst>
                <a:gs pos="0">
                  <a:srgbClr val="A1A3B1"/>
                </a:gs>
                <a:gs pos="100000">
                  <a:srgbClr val="C03D45"/>
                </a:gs>
              </a:gsLst>
              <a:lin ang="16200000" scaled="1"/>
            </a:gradFill>
            <a:ln w="12700" cap="flat" cmpd="sng" algn="ctr">
              <a:solidFill>
                <a:srgbClr val="FFFFFF">
                  <a:lumMod val="65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rgbClr val="FFFFFF"/>
                </a:solidFill>
                <a:effectLst/>
                <a:uLnTx/>
                <a:uFillTx/>
                <a:cs typeface="+mn-ea"/>
                <a:sym typeface="+mn-lt"/>
              </a:endParaRPr>
            </a:p>
          </p:txBody>
        </p:sp>
        <p:sp>
          <p:nvSpPr>
            <p:cNvPr id="30" name="文本框 29"/>
            <p:cNvSpPr txBox="1"/>
            <p:nvPr/>
          </p:nvSpPr>
          <p:spPr>
            <a:xfrm>
              <a:off x="5767223" y="4085318"/>
              <a:ext cx="723275" cy="406971"/>
            </a:xfrm>
            <a:prstGeom prst="rect">
              <a:avLst/>
            </a:prstGeom>
            <a:noFill/>
          </p:spPr>
          <p:txBody>
            <a:bodyPr wrap="none" rtlCol="0">
              <a:spAutoFit/>
            </a:bodyPr>
            <a:lstStyle/>
            <a:p>
              <a:pPr>
                <a:lnSpc>
                  <a:spcPct val="125000"/>
                </a:lnSpc>
              </a:pPr>
              <a:r>
                <a:rPr lang="en-US" altLang="zh-CN" dirty="0">
                  <a:solidFill>
                    <a:srgbClr val="FFFFFF"/>
                  </a:solidFill>
                  <a:cs typeface="+mn-ea"/>
                  <a:sym typeface="+mn-lt"/>
                </a:rPr>
                <a:t>2018</a:t>
              </a:r>
              <a:endParaRPr lang="zh-CN" altLang="en-US" dirty="0">
                <a:solidFill>
                  <a:srgbClr val="FFFFFF"/>
                </a:solidFill>
                <a:cs typeface="+mn-ea"/>
                <a:sym typeface="+mn-lt"/>
              </a:endParaRPr>
            </a:p>
          </p:txBody>
        </p:sp>
        <p:cxnSp>
          <p:nvCxnSpPr>
            <p:cNvPr id="31" name="直接连接符 30"/>
            <p:cNvCxnSpPr/>
            <p:nvPr/>
          </p:nvCxnSpPr>
          <p:spPr>
            <a:xfrm>
              <a:off x="6095999" y="3323908"/>
              <a:ext cx="0" cy="553200"/>
            </a:xfrm>
            <a:prstGeom prst="line">
              <a:avLst/>
            </a:prstGeom>
            <a:noFill/>
            <a:ln w="3175" cap="flat" cmpd="sng" algn="ctr">
              <a:solidFill>
                <a:srgbClr val="FFFFFF">
                  <a:lumMod val="65000"/>
                </a:srgbClr>
              </a:solidFill>
              <a:prstDash val="dash"/>
              <a:miter lim="800000"/>
            </a:ln>
            <a:effectLst/>
          </p:spPr>
        </p:cxnSp>
      </p:grpSp>
      <p:grpSp>
        <p:nvGrpSpPr>
          <p:cNvPr id="7" name="组合 6"/>
          <p:cNvGrpSpPr/>
          <p:nvPr/>
        </p:nvGrpSpPr>
        <p:grpSpPr>
          <a:xfrm>
            <a:off x="10012962" y="3323908"/>
            <a:ext cx="739214" cy="1330545"/>
            <a:chOff x="10012962" y="3323908"/>
            <a:chExt cx="739214" cy="1330545"/>
          </a:xfrm>
        </p:grpSpPr>
        <p:sp>
          <p:nvSpPr>
            <p:cNvPr id="32" name="自由: 形状 135"/>
            <p:cNvSpPr/>
            <p:nvPr/>
          </p:nvSpPr>
          <p:spPr>
            <a:xfrm>
              <a:off x="10012962" y="3924949"/>
              <a:ext cx="729504" cy="729504"/>
            </a:xfrm>
            <a:custGeom>
              <a:avLst/>
              <a:gdLst>
                <a:gd name="connsiteX0" fmla="*/ 364752 w 729504"/>
                <a:gd name="connsiteY0" fmla="*/ 0 h 729504"/>
                <a:gd name="connsiteX1" fmla="*/ 729504 w 729504"/>
                <a:gd name="connsiteY1" fmla="*/ 364752 h 729504"/>
                <a:gd name="connsiteX2" fmla="*/ 364752 w 729504"/>
                <a:gd name="connsiteY2" fmla="*/ 729504 h 729504"/>
                <a:gd name="connsiteX3" fmla="*/ 0 w 729504"/>
                <a:gd name="connsiteY3" fmla="*/ 364752 h 729504"/>
                <a:gd name="connsiteX4" fmla="*/ 364752 w 729504"/>
                <a:gd name="connsiteY4" fmla="*/ 0 h 729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504" h="729504">
                  <a:moveTo>
                    <a:pt x="364752" y="0"/>
                  </a:moveTo>
                  <a:cubicBezTo>
                    <a:pt x="566199" y="0"/>
                    <a:pt x="729504" y="163305"/>
                    <a:pt x="729504" y="364752"/>
                  </a:cubicBezTo>
                  <a:cubicBezTo>
                    <a:pt x="729504" y="566199"/>
                    <a:pt x="566199" y="729504"/>
                    <a:pt x="364752" y="729504"/>
                  </a:cubicBezTo>
                  <a:cubicBezTo>
                    <a:pt x="163305" y="729504"/>
                    <a:pt x="0" y="566199"/>
                    <a:pt x="0" y="364752"/>
                  </a:cubicBezTo>
                  <a:cubicBezTo>
                    <a:pt x="0" y="163305"/>
                    <a:pt x="163305" y="0"/>
                    <a:pt x="364752" y="0"/>
                  </a:cubicBezTo>
                  <a:close/>
                </a:path>
              </a:pathLst>
            </a:custGeom>
            <a:gradFill>
              <a:gsLst>
                <a:gs pos="0">
                  <a:srgbClr val="A1A3B1"/>
                </a:gs>
                <a:gs pos="100000">
                  <a:srgbClr val="C03D45"/>
                </a:gs>
              </a:gsLst>
              <a:lin ang="16200000" scaled="1"/>
            </a:gradFill>
            <a:ln w="12700" cap="flat" cmpd="sng" algn="ctr">
              <a:solidFill>
                <a:srgbClr val="FFFFFF">
                  <a:lumMod val="65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rgbClr val="FFFFFF"/>
                </a:solidFill>
                <a:effectLst/>
                <a:uLnTx/>
                <a:uFillTx/>
                <a:cs typeface="+mn-ea"/>
                <a:sym typeface="+mn-lt"/>
              </a:endParaRPr>
            </a:p>
          </p:txBody>
        </p:sp>
        <p:sp>
          <p:nvSpPr>
            <p:cNvPr id="33" name="文本框 32"/>
            <p:cNvSpPr txBox="1"/>
            <p:nvPr/>
          </p:nvSpPr>
          <p:spPr>
            <a:xfrm>
              <a:off x="10028901" y="4085318"/>
              <a:ext cx="723275" cy="406971"/>
            </a:xfrm>
            <a:prstGeom prst="rect">
              <a:avLst/>
            </a:prstGeom>
            <a:noFill/>
          </p:spPr>
          <p:txBody>
            <a:bodyPr wrap="none" rtlCol="0">
              <a:spAutoFit/>
            </a:bodyPr>
            <a:lstStyle/>
            <a:p>
              <a:pPr>
                <a:lnSpc>
                  <a:spcPct val="125000"/>
                </a:lnSpc>
              </a:pPr>
              <a:r>
                <a:rPr lang="en-US" altLang="zh-CN" dirty="0">
                  <a:solidFill>
                    <a:srgbClr val="FFFFFF"/>
                  </a:solidFill>
                  <a:cs typeface="+mn-ea"/>
                  <a:sym typeface="+mn-lt"/>
                </a:rPr>
                <a:t>2020</a:t>
              </a:r>
              <a:endParaRPr lang="zh-CN" altLang="en-US" dirty="0">
                <a:solidFill>
                  <a:srgbClr val="FFFFFF"/>
                </a:solidFill>
                <a:cs typeface="+mn-ea"/>
                <a:sym typeface="+mn-lt"/>
              </a:endParaRPr>
            </a:p>
          </p:txBody>
        </p:sp>
        <p:cxnSp>
          <p:nvCxnSpPr>
            <p:cNvPr id="34" name="直接连接符 33"/>
            <p:cNvCxnSpPr/>
            <p:nvPr/>
          </p:nvCxnSpPr>
          <p:spPr>
            <a:xfrm>
              <a:off x="10377714" y="3323908"/>
              <a:ext cx="0" cy="553200"/>
            </a:xfrm>
            <a:prstGeom prst="line">
              <a:avLst/>
            </a:prstGeom>
            <a:noFill/>
            <a:ln w="3175" cap="flat" cmpd="sng" algn="ctr">
              <a:solidFill>
                <a:srgbClr val="FFFFFF">
                  <a:lumMod val="65000"/>
                </a:srgbClr>
              </a:solidFill>
              <a:prstDash val="dash"/>
              <a:miter lim="800000"/>
            </a:ln>
            <a:effectLst/>
          </p:spPr>
        </p:cxnSp>
      </p:grpSp>
      <p:grpSp>
        <p:nvGrpSpPr>
          <p:cNvPr id="5" name="组合 4"/>
          <p:cNvGrpSpPr/>
          <p:nvPr/>
        </p:nvGrpSpPr>
        <p:grpSpPr>
          <a:xfrm>
            <a:off x="3590390" y="3924949"/>
            <a:ext cx="760854" cy="1311732"/>
            <a:chOff x="3590390" y="3924949"/>
            <a:chExt cx="760854" cy="1311732"/>
          </a:xfrm>
        </p:grpSpPr>
        <p:grpSp>
          <p:nvGrpSpPr>
            <p:cNvPr id="3" name="组合 2"/>
            <p:cNvGrpSpPr/>
            <p:nvPr/>
          </p:nvGrpSpPr>
          <p:grpSpPr>
            <a:xfrm>
              <a:off x="3590390" y="3924949"/>
              <a:ext cx="760854" cy="729504"/>
              <a:chOff x="3590390" y="3924949"/>
              <a:chExt cx="760854" cy="729504"/>
            </a:xfrm>
          </p:grpSpPr>
          <p:sp>
            <p:nvSpPr>
              <p:cNvPr id="35" name="自由: 形状 132"/>
              <p:cNvSpPr/>
              <p:nvPr/>
            </p:nvSpPr>
            <p:spPr>
              <a:xfrm>
                <a:off x="3590390" y="3924949"/>
                <a:ext cx="729504" cy="729504"/>
              </a:xfrm>
              <a:custGeom>
                <a:avLst/>
                <a:gdLst>
                  <a:gd name="connsiteX0" fmla="*/ 364752 w 729504"/>
                  <a:gd name="connsiteY0" fmla="*/ 0 h 729504"/>
                  <a:gd name="connsiteX1" fmla="*/ 729504 w 729504"/>
                  <a:gd name="connsiteY1" fmla="*/ 364752 h 729504"/>
                  <a:gd name="connsiteX2" fmla="*/ 364752 w 729504"/>
                  <a:gd name="connsiteY2" fmla="*/ 729504 h 729504"/>
                  <a:gd name="connsiteX3" fmla="*/ 0 w 729504"/>
                  <a:gd name="connsiteY3" fmla="*/ 364752 h 729504"/>
                  <a:gd name="connsiteX4" fmla="*/ 364752 w 729504"/>
                  <a:gd name="connsiteY4" fmla="*/ 0 h 729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504" h="729504">
                    <a:moveTo>
                      <a:pt x="364752" y="0"/>
                    </a:moveTo>
                    <a:cubicBezTo>
                      <a:pt x="566199" y="0"/>
                      <a:pt x="729504" y="163305"/>
                      <a:pt x="729504" y="364752"/>
                    </a:cubicBezTo>
                    <a:cubicBezTo>
                      <a:pt x="729504" y="566199"/>
                      <a:pt x="566199" y="729504"/>
                      <a:pt x="364752" y="729504"/>
                    </a:cubicBezTo>
                    <a:cubicBezTo>
                      <a:pt x="163305" y="729504"/>
                      <a:pt x="0" y="566199"/>
                      <a:pt x="0" y="364752"/>
                    </a:cubicBezTo>
                    <a:cubicBezTo>
                      <a:pt x="0" y="163305"/>
                      <a:pt x="163305" y="0"/>
                      <a:pt x="364752" y="0"/>
                    </a:cubicBezTo>
                    <a:close/>
                  </a:path>
                </a:pathLst>
              </a:custGeom>
              <a:gradFill>
                <a:gsLst>
                  <a:gs pos="0">
                    <a:srgbClr val="A1A3B1"/>
                  </a:gs>
                  <a:gs pos="100000">
                    <a:srgbClr val="C03D45"/>
                  </a:gs>
                </a:gsLst>
                <a:lin ang="16200000" scaled="1"/>
              </a:gradFill>
              <a:ln w="12700" cap="flat" cmpd="sng" algn="ctr">
                <a:solidFill>
                  <a:srgbClr val="FFFFFF">
                    <a:lumMod val="65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rgbClr val="FFFFFF"/>
                  </a:solidFill>
                  <a:effectLst/>
                  <a:uLnTx/>
                  <a:uFillTx/>
                  <a:cs typeface="+mn-ea"/>
                  <a:sym typeface="+mn-lt"/>
                </a:endParaRPr>
              </a:p>
            </p:txBody>
          </p:sp>
          <p:sp>
            <p:nvSpPr>
              <p:cNvPr id="36" name="文本框 35"/>
              <p:cNvSpPr txBox="1"/>
              <p:nvPr/>
            </p:nvSpPr>
            <p:spPr>
              <a:xfrm>
                <a:off x="3627969" y="4085318"/>
                <a:ext cx="723275" cy="406971"/>
              </a:xfrm>
              <a:prstGeom prst="rect">
                <a:avLst/>
              </a:prstGeom>
              <a:noFill/>
            </p:spPr>
            <p:txBody>
              <a:bodyPr wrap="none" rtlCol="0">
                <a:spAutoFit/>
              </a:bodyPr>
              <a:lstStyle/>
              <a:p>
                <a:pPr>
                  <a:lnSpc>
                    <a:spcPct val="125000"/>
                  </a:lnSpc>
                </a:pPr>
                <a:r>
                  <a:rPr lang="en-US" altLang="zh-CN" dirty="0">
                    <a:solidFill>
                      <a:srgbClr val="FFFFFF"/>
                    </a:solidFill>
                    <a:cs typeface="+mn-ea"/>
                    <a:sym typeface="+mn-lt"/>
                  </a:rPr>
                  <a:t>2017</a:t>
                </a:r>
                <a:endParaRPr lang="zh-CN" altLang="en-US" dirty="0">
                  <a:solidFill>
                    <a:srgbClr val="FFFFFF"/>
                  </a:solidFill>
                  <a:cs typeface="+mn-ea"/>
                  <a:sym typeface="+mn-lt"/>
                </a:endParaRPr>
              </a:p>
            </p:txBody>
          </p:sp>
        </p:grpSp>
        <p:cxnSp>
          <p:nvCxnSpPr>
            <p:cNvPr id="37" name="直接连接符 36"/>
            <p:cNvCxnSpPr/>
            <p:nvPr/>
          </p:nvCxnSpPr>
          <p:spPr>
            <a:xfrm>
              <a:off x="3955142" y="4683481"/>
              <a:ext cx="0" cy="553200"/>
            </a:xfrm>
            <a:prstGeom prst="line">
              <a:avLst/>
            </a:prstGeom>
            <a:noFill/>
            <a:ln w="3175" cap="flat" cmpd="sng" algn="ctr">
              <a:solidFill>
                <a:srgbClr val="FFFFFF">
                  <a:lumMod val="65000"/>
                </a:srgbClr>
              </a:solidFill>
              <a:prstDash val="dash"/>
              <a:miter lim="800000"/>
            </a:ln>
            <a:effectLst/>
          </p:spPr>
        </p:cxnSp>
      </p:grpSp>
      <p:grpSp>
        <p:nvGrpSpPr>
          <p:cNvPr id="39" name="组合 38"/>
          <p:cNvGrpSpPr/>
          <p:nvPr/>
        </p:nvGrpSpPr>
        <p:grpSpPr>
          <a:xfrm>
            <a:off x="7872104" y="3924949"/>
            <a:ext cx="759251" cy="1311732"/>
            <a:chOff x="7872104" y="3745430"/>
            <a:chExt cx="759251" cy="1311732"/>
          </a:xfrm>
        </p:grpSpPr>
        <p:sp>
          <p:nvSpPr>
            <p:cNvPr id="40" name="自由: 形状 134"/>
            <p:cNvSpPr/>
            <p:nvPr/>
          </p:nvSpPr>
          <p:spPr>
            <a:xfrm>
              <a:off x="7872104" y="3745430"/>
              <a:ext cx="729504" cy="729504"/>
            </a:xfrm>
            <a:custGeom>
              <a:avLst/>
              <a:gdLst>
                <a:gd name="connsiteX0" fmla="*/ 364752 w 729504"/>
                <a:gd name="connsiteY0" fmla="*/ 0 h 729504"/>
                <a:gd name="connsiteX1" fmla="*/ 729504 w 729504"/>
                <a:gd name="connsiteY1" fmla="*/ 364752 h 729504"/>
                <a:gd name="connsiteX2" fmla="*/ 364752 w 729504"/>
                <a:gd name="connsiteY2" fmla="*/ 729504 h 729504"/>
                <a:gd name="connsiteX3" fmla="*/ 0 w 729504"/>
                <a:gd name="connsiteY3" fmla="*/ 364752 h 729504"/>
                <a:gd name="connsiteX4" fmla="*/ 364752 w 729504"/>
                <a:gd name="connsiteY4" fmla="*/ 0 h 729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504" h="729504">
                  <a:moveTo>
                    <a:pt x="364752" y="0"/>
                  </a:moveTo>
                  <a:cubicBezTo>
                    <a:pt x="566199" y="0"/>
                    <a:pt x="729504" y="163305"/>
                    <a:pt x="729504" y="364752"/>
                  </a:cubicBezTo>
                  <a:cubicBezTo>
                    <a:pt x="729504" y="566199"/>
                    <a:pt x="566199" y="729504"/>
                    <a:pt x="364752" y="729504"/>
                  </a:cubicBezTo>
                  <a:cubicBezTo>
                    <a:pt x="163305" y="729504"/>
                    <a:pt x="0" y="566199"/>
                    <a:pt x="0" y="364752"/>
                  </a:cubicBezTo>
                  <a:cubicBezTo>
                    <a:pt x="0" y="163305"/>
                    <a:pt x="163305" y="0"/>
                    <a:pt x="364752" y="0"/>
                  </a:cubicBezTo>
                  <a:close/>
                </a:path>
              </a:pathLst>
            </a:custGeom>
            <a:gradFill>
              <a:gsLst>
                <a:gs pos="0">
                  <a:srgbClr val="A1A3B1"/>
                </a:gs>
                <a:gs pos="100000">
                  <a:srgbClr val="C03D45"/>
                </a:gs>
              </a:gsLst>
              <a:lin ang="16200000" scaled="1"/>
            </a:gradFill>
            <a:ln w="12700" cap="flat" cmpd="sng" algn="ctr">
              <a:solidFill>
                <a:srgbClr val="FFFFFF">
                  <a:lumMod val="65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effectLst/>
                <a:uLnTx/>
                <a:uFillTx/>
                <a:cs typeface="+mn-ea"/>
                <a:sym typeface="+mn-lt"/>
              </a:endParaRPr>
            </a:p>
          </p:txBody>
        </p:sp>
        <p:sp>
          <p:nvSpPr>
            <p:cNvPr id="41" name="文本框 40"/>
            <p:cNvSpPr txBox="1"/>
            <p:nvPr/>
          </p:nvSpPr>
          <p:spPr>
            <a:xfrm>
              <a:off x="7908080" y="3905799"/>
              <a:ext cx="723275" cy="406971"/>
            </a:xfrm>
            <a:prstGeom prst="rect">
              <a:avLst/>
            </a:prstGeom>
            <a:noFill/>
          </p:spPr>
          <p:txBody>
            <a:bodyPr wrap="none" rtlCol="0">
              <a:spAutoFit/>
            </a:bodyPr>
            <a:lstStyle/>
            <a:p>
              <a:pPr marL="0" marR="0" lvl="0" indent="0" defTabSz="914400" eaLnBrk="1" fontAlgn="auto" latinLnBrk="0" hangingPunct="1">
                <a:lnSpc>
                  <a:spcPct val="125000"/>
                </a:lnSpc>
                <a:spcBef>
                  <a:spcPts val="0"/>
                </a:spcBef>
                <a:spcAft>
                  <a:spcPts val="0"/>
                </a:spcAft>
                <a:buClrTx/>
                <a:buSzTx/>
                <a:buFontTx/>
                <a:buNone/>
                <a:tabLst/>
                <a:defRPr/>
              </a:pPr>
              <a:r>
                <a:rPr kumimoji="0" lang="en-US" altLang="zh-CN" sz="1800" b="0" i="0" u="none" strike="noStrike" kern="0" cap="none" spc="0" normalizeH="0" baseline="0" noProof="0" dirty="0" smtClean="0">
                  <a:ln>
                    <a:noFill/>
                  </a:ln>
                  <a:solidFill>
                    <a:schemeClr val="bg1"/>
                  </a:solidFill>
                  <a:effectLst/>
                  <a:uLnTx/>
                  <a:uFillTx/>
                  <a:cs typeface="+mn-ea"/>
                  <a:sym typeface="+mn-lt"/>
                </a:rPr>
                <a:t>2019</a:t>
              </a:r>
              <a:endParaRPr kumimoji="0" lang="zh-CN" altLang="en-US" sz="1800" b="0" i="0" u="none" strike="noStrike" kern="0" cap="none" spc="0" normalizeH="0" baseline="0" noProof="0" dirty="0" smtClean="0">
                <a:ln>
                  <a:noFill/>
                </a:ln>
                <a:solidFill>
                  <a:schemeClr val="bg1"/>
                </a:solidFill>
                <a:effectLst/>
                <a:uLnTx/>
                <a:uFillTx/>
                <a:cs typeface="+mn-ea"/>
                <a:sym typeface="+mn-lt"/>
              </a:endParaRPr>
            </a:p>
          </p:txBody>
        </p:sp>
        <p:cxnSp>
          <p:nvCxnSpPr>
            <p:cNvPr id="42" name="直接连接符 41"/>
            <p:cNvCxnSpPr/>
            <p:nvPr/>
          </p:nvCxnSpPr>
          <p:spPr>
            <a:xfrm>
              <a:off x="8236856" y="4503962"/>
              <a:ext cx="0" cy="553200"/>
            </a:xfrm>
            <a:prstGeom prst="line">
              <a:avLst/>
            </a:prstGeom>
            <a:noFill/>
            <a:ln w="3175" cap="flat" cmpd="sng" algn="ctr">
              <a:solidFill>
                <a:srgbClr val="FFFFFF">
                  <a:lumMod val="65000"/>
                </a:srgbClr>
              </a:solidFill>
              <a:prstDash val="dash"/>
              <a:miter lim="800000"/>
            </a:ln>
            <a:effectLst/>
          </p:spPr>
        </p:cxnSp>
      </p:grpSp>
      <p:sp>
        <p:nvSpPr>
          <p:cNvPr id="46" name="等腰三角形 45"/>
          <p:cNvSpPr/>
          <p:nvPr/>
        </p:nvSpPr>
        <p:spPr>
          <a:xfrm rot="10800000">
            <a:off x="2545973" y="-3"/>
            <a:ext cx="7134054" cy="1547447"/>
          </a:xfrm>
          <a:prstGeom prst="triangle">
            <a:avLst>
              <a:gd name="adj" fmla="val 50575"/>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文本框 46"/>
          <p:cNvSpPr txBox="1"/>
          <p:nvPr/>
        </p:nvSpPr>
        <p:spPr>
          <a:xfrm>
            <a:off x="5002368" y="529300"/>
            <a:ext cx="2245166" cy="369332"/>
          </a:xfrm>
          <a:prstGeom prst="rect">
            <a:avLst/>
          </a:prstGeom>
          <a:noFill/>
        </p:spPr>
        <p:txBody>
          <a:bodyPr wrap="none" rtlCol="0">
            <a:spAutoFit/>
          </a:bodyPr>
          <a:lstStyle/>
          <a:p>
            <a:r>
              <a:rPr lang="en-US" altLang="zh-CN" dirty="0" smtClean="0">
                <a:solidFill>
                  <a:schemeClr val="bg1"/>
                </a:solidFill>
                <a:cs typeface="+mn-ea"/>
                <a:sym typeface="+mn-lt"/>
              </a:rPr>
              <a:t>YOUR TITLE HERE</a:t>
            </a:r>
            <a:endParaRPr lang="zh-CN" altLang="en-US" dirty="0">
              <a:solidFill>
                <a:schemeClr val="bg1"/>
              </a:solidFill>
              <a:cs typeface="+mn-ea"/>
              <a:sym typeface="+mn-lt"/>
            </a:endParaRPr>
          </a:p>
        </p:txBody>
      </p:sp>
      <p:grpSp>
        <p:nvGrpSpPr>
          <p:cNvPr id="48" name="组合 47"/>
          <p:cNvGrpSpPr/>
          <p:nvPr/>
        </p:nvGrpSpPr>
        <p:grpSpPr>
          <a:xfrm>
            <a:off x="2002221" y="-4"/>
            <a:ext cx="8198069" cy="1797273"/>
            <a:chOff x="2002221" y="-4"/>
            <a:chExt cx="8198069" cy="1797273"/>
          </a:xfrm>
        </p:grpSpPr>
        <p:cxnSp>
          <p:nvCxnSpPr>
            <p:cNvPr id="49" name="直接连接符 48"/>
            <p:cNvCxnSpPr/>
            <p:nvPr/>
          </p:nvCxnSpPr>
          <p:spPr>
            <a:xfrm>
              <a:off x="2002221" y="-4"/>
              <a:ext cx="4093778" cy="1797273"/>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V="1">
              <a:off x="6051332" y="0"/>
              <a:ext cx="4148958" cy="1797269"/>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53" name="文本框 52"/>
          <p:cNvSpPr txBox="1"/>
          <p:nvPr/>
        </p:nvSpPr>
        <p:spPr>
          <a:xfrm>
            <a:off x="806725" y="2026492"/>
            <a:ext cx="2626023" cy="1338828"/>
          </a:xfrm>
          <a:prstGeom prst="rect">
            <a:avLst/>
          </a:prstGeom>
          <a:noFill/>
        </p:spPr>
        <p:txBody>
          <a:bodyPr wrap="square" rtlCol="0">
            <a:spAutoFit/>
          </a:bodyPr>
          <a:lstStyle/>
          <a:p>
            <a:pPr algn="ctr" defTabSz="457200">
              <a:lnSpc>
                <a:spcPct val="150000"/>
              </a:lnSpc>
            </a:pPr>
            <a:r>
              <a:rPr lang="zh-CN" altLang="en-US" dirty="0">
                <a:cs typeface="+mn-ea"/>
                <a:sym typeface="+mn-lt"/>
              </a:rPr>
              <a:t>单击输入文档</a:t>
            </a:r>
            <a:r>
              <a:rPr lang="zh-CN" altLang="en-US" dirty="0" smtClean="0">
                <a:cs typeface="+mn-ea"/>
                <a:sym typeface="+mn-lt"/>
              </a:rPr>
              <a:t>内容</a:t>
            </a:r>
            <a:r>
              <a:rPr lang="zh-CN" altLang="en-US" dirty="0">
                <a:cs typeface="+mn-ea"/>
                <a:sym typeface="+mn-lt"/>
              </a:rPr>
              <a:t>单击输入文档</a:t>
            </a:r>
            <a:r>
              <a:rPr lang="zh-CN" altLang="en-US" dirty="0" smtClean="0">
                <a:cs typeface="+mn-ea"/>
                <a:sym typeface="+mn-lt"/>
              </a:rPr>
              <a:t>内容</a:t>
            </a:r>
            <a:r>
              <a:rPr lang="zh-CN" altLang="en-US" dirty="0">
                <a:cs typeface="+mn-ea"/>
                <a:sym typeface="+mn-lt"/>
              </a:rPr>
              <a:t>单击输入文档内容</a:t>
            </a:r>
            <a:endParaRPr kumimoji="1" lang="en-US" altLang="zh-CN" spc="-150" dirty="0">
              <a:solidFill>
                <a:schemeClr val="tx1">
                  <a:lumMod val="75000"/>
                  <a:lumOff val="25000"/>
                </a:schemeClr>
              </a:solidFill>
              <a:cs typeface="+mn-ea"/>
              <a:sym typeface="+mn-lt"/>
            </a:endParaRPr>
          </a:p>
        </p:txBody>
      </p:sp>
      <p:sp>
        <p:nvSpPr>
          <p:cNvPr id="54" name="文本框 53"/>
          <p:cNvSpPr txBox="1"/>
          <p:nvPr/>
        </p:nvSpPr>
        <p:spPr>
          <a:xfrm>
            <a:off x="4633176" y="1989624"/>
            <a:ext cx="2554926" cy="1338828"/>
          </a:xfrm>
          <a:prstGeom prst="rect">
            <a:avLst/>
          </a:prstGeom>
          <a:noFill/>
        </p:spPr>
        <p:txBody>
          <a:bodyPr wrap="square" rtlCol="0">
            <a:spAutoFit/>
          </a:bodyPr>
          <a:lstStyle/>
          <a:p>
            <a:pPr algn="ctr" defTabSz="457200">
              <a:lnSpc>
                <a:spcPct val="150000"/>
              </a:lnSpc>
            </a:pPr>
            <a:r>
              <a:rPr lang="zh-CN" altLang="en-US" dirty="0">
                <a:cs typeface="+mn-ea"/>
                <a:sym typeface="+mn-lt"/>
              </a:rPr>
              <a:t>单击输入文档内容单击输入文档内容单击输入文档内容</a:t>
            </a:r>
            <a:endParaRPr kumimoji="1" lang="en-US" altLang="zh-CN" spc="-150" dirty="0">
              <a:solidFill>
                <a:schemeClr val="tx1">
                  <a:lumMod val="75000"/>
                  <a:lumOff val="25000"/>
                </a:schemeClr>
              </a:solidFill>
              <a:cs typeface="+mn-ea"/>
              <a:sym typeface="+mn-lt"/>
            </a:endParaRPr>
          </a:p>
        </p:txBody>
      </p:sp>
      <p:sp>
        <p:nvSpPr>
          <p:cNvPr id="55" name="文本框 54"/>
          <p:cNvSpPr txBox="1"/>
          <p:nvPr/>
        </p:nvSpPr>
        <p:spPr>
          <a:xfrm>
            <a:off x="9103552" y="1904896"/>
            <a:ext cx="2548323" cy="1338828"/>
          </a:xfrm>
          <a:prstGeom prst="rect">
            <a:avLst/>
          </a:prstGeom>
          <a:noFill/>
        </p:spPr>
        <p:txBody>
          <a:bodyPr wrap="square" rtlCol="0">
            <a:spAutoFit/>
          </a:bodyPr>
          <a:lstStyle/>
          <a:p>
            <a:pPr algn="ctr" defTabSz="457200">
              <a:lnSpc>
                <a:spcPct val="150000"/>
              </a:lnSpc>
            </a:pPr>
            <a:r>
              <a:rPr lang="zh-CN" altLang="en-US" dirty="0">
                <a:cs typeface="+mn-ea"/>
                <a:sym typeface="+mn-lt"/>
              </a:rPr>
              <a:t>单击输入文档内容单击输入文档内容单击输入文档内容</a:t>
            </a:r>
            <a:endParaRPr kumimoji="1" lang="en-US" altLang="zh-CN" spc="-150" dirty="0">
              <a:solidFill>
                <a:schemeClr val="tx1">
                  <a:lumMod val="75000"/>
                  <a:lumOff val="25000"/>
                </a:schemeClr>
              </a:solidFill>
              <a:cs typeface="+mn-ea"/>
              <a:sym typeface="+mn-lt"/>
            </a:endParaRPr>
          </a:p>
        </p:txBody>
      </p:sp>
      <p:sp>
        <p:nvSpPr>
          <p:cNvPr id="56" name="文本框 55"/>
          <p:cNvSpPr txBox="1"/>
          <p:nvPr/>
        </p:nvSpPr>
        <p:spPr>
          <a:xfrm>
            <a:off x="2667421" y="5236681"/>
            <a:ext cx="2575441" cy="1754326"/>
          </a:xfrm>
          <a:prstGeom prst="rect">
            <a:avLst/>
          </a:prstGeom>
          <a:noFill/>
        </p:spPr>
        <p:txBody>
          <a:bodyPr wrap="square" rtlCol="0">
            <a:spAutoFit/>
          </a:bodyPr>
          <a:lstStyle/>
          <a:p>
            <a:pPr algn="ctr" defTabSz="457200">
              <a:lnSpc>
                <a:spcPct val="150000"/>
              </a:lnSpc>
            </a:pPr>
            <a:r>
              <a:rPr lang="zh-CN" altLang="en-US" dirty="0">
                <a:cs typeface="+mn-ea"/>
                <a:sym typeface="+mn-lt"/>
              </a:rPr>
              <a:t>单击输入文档内容单击输入文档内容单击输入文档内容</a:t>
            </a:r>
            <a:endParaRPr kumimoji="1" lang="en-US" altLang="zh-CN" spc="-150" dirty="0">
              <a:solidFill>
                <a:schemeClr val="tx1">
                  <a:lumMod val="75000"/>
                  <a:lumOff val="25000"/>
                </a:schemeClr>
              </a:solidFill>
              <a:cs typeface="+mn-ea"/>
              <a:sym typeface="+mn-lt"/>
            </a:endParaRPr>
          </a:p>
          <a:p>
            <a:pPr algn="ctr" defTabSz="457200">
              <a:lnSpc>
                <a:spcPct val="150000"/>
              </a:lnSpc>
            </a:pPr>
            <a:endParaRPr kumimoji="1" lang="en-US" altLang="zh-CN" spc="-150" dirty="0">
              <a:solidFill>
                <a:schemeClr val="tx1">
                  <a:lumMod val="75000"/>
                  <a:lumOff val="25000"/>
                </a:schemeClr>
              </a:solidFill>
              <a:cs typeface="+mn-ea"/>
              <a:sym typeface="+mn-lt"/>
            </a:endParaRPr>
          </a:p>
        </p:txBody>
      </p:sp>
      <p:sp>
        <p:nvSpPr>
          <p:cNvPr id="57" name="文本框 56"/>
          <p:cNvSpPr txBox="1"/>
          <p:nvPr/>
        </p:nvSpPr>
        <p:spPr>
          <a:xfrm>
            <a:off x="6921628" y="5236681"/>
            <a:ext cx="2630455" cy="1338828"/>
          </a:xfrm>
          <a:prstGeom prst="rect">
            <a:avLst/>
          </a:prstGeom>
          <a:noFill/>
        </p:spPr>
        <p:txBody>
          <a:bodyPr wrap="square" rtlCol="0">
            <a:spAutoFit/>
          </a:bodyPr>
          <a:lstStyle/>
          <a:p>
            <a:pPr algn="ctr" defTabSz="457200">
              <a:lnSpc>
                <a:spcPct val="150000"/>
              </a:lnSpc>
            </a:pPr>
            <a:r>
              <a:rPr lang="zh-CN" altLang="en-US" dirty="0">
                <a:cs typeface="+mn-ea"/>
                <a:sym typeface="+mn-lt"/>
              </a:rPr>
              <a:t>单击输入文档内容单击输入文档内容单击输入文档内容</a:t>
            </a:r>
            <a:endParaRPr kumimoji="1" lang="en-US" altLang="zh-CN" spc="-150" dirty="0">
              <a:solidFill>
                <a:schemeClr val="tx1">
                  <a:lumMod val="75000"/>
                  <a:lumOff val="25000"/>
                </a:schemeClr>
              </a:solidFill>
              <a:cs typeface="+mn-ea"/>
              <a:sym typeface="+mn-lt"/>
            </a:endParaRPr>
          </a:p>
        </p:txBody>
      </p:sp>
    </p:spTree>
    <p:extLst>
      <p:ext uri="{BB962C8B-B14F-4D97-AF65-F5344CB8AC3E}">
        <p14:creationId xmlns:p14="http://schemas.microsoft.com/office/powerpoint/2010/main" val="18007364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ppt_x"/>
                                          </p:val>
                                        </p:tav>
                                        <p:tav tm="100000">
                                          <p:val>
                                            <p:strVal val="#ppt_x"/>
                                          </p:val>
                                        </p:tav>
                                      </p:tavLst>
                                    </p:anim>
                                    <p:anim calcmode="lin" valueType="num">
                                      <p:cBhvr additive="base">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500" fill="hold"/>
                                        <p:tgtEl>
                                          <p:spTgt spid="47"/>
                                        </p:tgtEl>
                                        <p:attrNameLst>
                                          <p:attrName>ppt_x</p:attrName>
                                        </p:attrNameLst>
                                      </p:cBhvr>
                                      <p:tavLst>
                                        <p:tav tm="0">
                                          <p:val>
                                            <p:strVal val="#ppt_x"/>
                                          </p:val>
                                        </p:tav>
                                        <p:tav tm="100000">
                                          <p:val>
                                            <p:strVal val="#ppt_x"/>
                                          </p:val>
                                        </p:tav>
                                      </p:tavLst>
                                    </p:anim>
                                    <p:anim calcmode="lin" valueType="num">
                                      <p:cBhvr additive="base">
                                        <p:cTn id="12" dur="500" fill="hold"/>
                                        <p:tgtEl>
                                          <p:spTgt spid="4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500" fill="hold"/>
                                        <p:tgtEl>
                                          <p:spTgt spid="48"/>
                                        </p:tgtEl>
                                        <p:attrNameLst>
                                          <p:attrName>ppt_x</p:attrName>
                                        </p:attrNameLst>
                                      </p:cBhvr>
                                      <p:tavLst>
                                        <p:tav tm="0">
                                          <p:val>
                                            <p:strVal val="#ppt_x"/>
                                          </p:val>
                                        </p:tav>
                                        <p:tav tm="100000">
                                          <p:val>
                                            <p:strVal val="#ppt_x"/>
                                          </p:val>
                                        </p:tav>
                                      </p:tavLst>
                                    </p:anim>
                                    <p:anim calcmode="lin" valueType="num">
                                      <p:cBhvr additive="base">
                                        <p:cTn id="16"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53"/>
                                        </p:tgtEl>
                                        <p:attrNameLst>
                                          <p:attrName>style.visibility</p:attrName>
                                        </p:attrNameLst>
                                      </p:cBhvr>
                                      <p:to>
                                        <p:strVal val="visible"/>
                                      </p:to>
                                    </p:set>
                                    <p:anim calcmode="lin" valueType="num">
                                      <p:cBhvr additive="base">
                                        <p:cTn id="26" dur="500" fill="hold"/>
                                        <p:tgtEl>
                                          <p:spTgt spid="53"/>
                                        </p:tgtEl>
                                        <p:attrNameLst>
                                          <p:attrName>ppt_x</p:attrName>
                                        </p:attrNameLst>
                                      </p:cBhvr>
                                      <p:tavLst>
                                        <p:tav tm="0">
                                          <p:val>
                                            <p:strVal val="#ppt_x"/>
                                          </p:val>
                                        </p:tav>
                                        <p:tav tm="100000">
                                          <p:val>
                                            <p:strVal val="#ppt_x"/>
                                          </p:val>
                                        </p:tav>
                                      </p:tavLst>
                                    </p:anim>
                                    <p:anim calcmode="lin" valueType="num">
                                      <p:cBhvr additive="base">
                                        <p:cTn id="27" dur="500" fill="hold"/>
                                        <p:tgtEl>
                                          <p:spTgt spid="53"/>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56"/>
                                        </p:tgtEl>
                                        <p:attrNameLst>
                                          <p:attrName>style.visibility</p:attrName>
                                        </p:attrNameLst>
                                      </p:cBhvr>
                                      <p:to>
                                        <p:strVal val="visible"/>
                                      </p:to>
                                    </p:set>
                                    <p:anim calcmode="lin" valueType="num">
                                      <p:cBhvr additive="base">
                                        <p:cTn id="37" dur="500" fill="hold"/>
                                        <p:tgtEl>
                                          <p:spTgt spid="56"/>
                                        </p:tgtEl>
                                        <p:attrNameLst>
                                          <p:attrName>ppt_x</p:attrName>
                                        </p:attrNameLst>
                                      </p:cBhvr>
                                      <p:tavLst>
                                        <p:tav tm="0">
                                          <p:val>
                                            <p:strVal val="#ppt_x"/>
                                          </p:val>
                                        </p:tav>
                                        <p:tav tm="100000">
                                          <p:val>
                                            <p:strVal val="#ppt_x"/>
                                          </p:val>
                                        </p:tav>
                                      </p:tavLst>
                                    </p:anim>
                                    <p:anim calcmode="lin" valueType="num">
                                      <p:cBhvr additive="base">
                                        <p:cTn id="38" dur="500" fill="hold"/>
                                        <p:tgtEl>
                                          <p:spTgt spid="56"/>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54"/>
                                        </p:tgtEl>
                                        <p:attrNameLst>
                                          <p:attrName>style.visibility</p:attrName>
                                        </p:attrNameLst>
                                      </p:cBhvr>
                                      <p:to>
                                        <p:strVal val="visible"/>
                                      </p:to>
                                    </p:set>
                                    <p:anim calcmode="lin" valueType="num">
                                      <p:cBhvr additive="base">
                                        <p:cTn id="48" dur="500" fill="hold"/>
                                        <p:tgtEl>
                                          <p:spTgt spid="54"/>
                                        </p:tgtEl>
                                        <p:attrNameLst>
                                          <p:attrName>ppt_x</p:attrName>
                                        </p:attrNameLst>
                                      </p:cBhvr>
                                      <p:tavLst>
                                        <p:tav tm="0">
                                          <p:val>
                                            <p:strVal val="#ppt_x"/>
                                          </p:val>
                                        </p:tav>
                                        <p:tav tm="100000">
                                          <p:val>
                                            <p:strVal val="#ppt_x"/>
                                          </p:val>
                                        </p:tav>
                                      </p:tavLst>
                                    </p:anim>
                                    <p:anim calcmode="lin" valueType="num">
                                      <p:cBhvr additive="base">
                                        <p:cTn id="49"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fade">
                                      <p:cBhvr>
                                        <p:cTn id="54" dur="500"/>
                                        <p:tgtEl>
                                          <p:spTgt spid="39"/>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57"/>
                                        </p:tgtEl>
                                        <p:attrNameLst>
                                          <p:attrName>style.visibility</p:attrName>
                                        </p:attrNameLst>
                                      </p:cBhvr>
                                      <p:to>
                                        <p:strVal val="visible"/>
                                      </p:to>
                                    </p:set>
                                    <p:anim calcmode="lin" valueType="num">
                                      <p:cBhvr additive="base">
                                        <p:cTn id="59" dur="500" fill="hold"/>
                                        <p:tgtEl>
                                          <p:spTgt spid="57"/>
                                        </p:tgtEl>
                                        <p:attrNameLst>
                                          <p:attrName>ppt_x</p:attrName>
                                        </p:attrNameLst>
                                      </p:cBhvr>
                                      <p:tavLst>
                                        <p:tav tm="0">
                                          <p:val>
                                            <p:strVal val="#ppt_x"/>
                                          </p:val>
                                        </p:tav>
                                        <p:tav tm="100000">
                                          <p:val>
                                            <p:strVal val="#ppt_x"/>
                                          </p:val>
                                        </p:tav>
                                      </p:tavLst>
                                    </p:anim>
                                    <p:anim calcmode="lin" valueType="num">
                                      <p:cBhvr additive="base">
                                        <p:cTn id="60"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7"/>
                                        </p:tgtEl>
                                        <p:attrNameLst>
                                          <p:attrName>style.visibility</p:attrName>
                                        </p:attrNameLst>
                                      </p:cBhvr>
                                      <p:to>
                                        <p:strVal val="visible"/>
                                      </p:to>
                                    </p:set>
                                    <p:animEffect transition="in" filter="fade">
                                      <p:cBhvr>
                                        <p:cTn id="65" dur="500"/>
                                        <p:tgtEl>
                                          <p:spTgt spid="7"/>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4" fill="hold" grpId="0" nodeType="clickEffect">
                                  <p:stCondLst>
                                    <p:cond delay="0"/>
                                  </p:stCondLst>
                                  <p:childTnLst>
                                    <p:set>
                                      <p:cBhvr>
                                        <p:cTn id="69" dur="1" fill="hold">
                                          <p:stCondLst>
                                            <p:cond delay="0"/>
                                          </p:stCondLst>
                                        </p:cTn>
                                        <p:tgtEl>
                                          <p:spTgt spid="55"/>
                                        </p:tgtEl>
                                        <p:attrNameLst>
                                          <p:attrName>style.visibility</p:attrName>
                                        </p:attrNameLst>
                                      </p:cBhvr>
                                      <p:to>
                                        <p:strVal val="visible"/>
                                      </p:to>
                                    </p:set>
                                    <p:anim calcmode="lin" valueType="num">
                                      <p:cBhvr additive="base">
                                        <p:cTn id="70" dur="500" fill="hold"/>
                                        <p:tgtEl>
                                          <p:spTgt spid="55"/>
                                        </p:tgtEl>
                                        <p:attrNameLst>
                                          <p:attrName>ppt_x</p:attrName>
                                        </p:attrNameLst>
                                      </p:cBhvr>
                                      <p:tavLst>
                                        <p:tav tm="0">
                                          <p:val>
                                            <p:strVal val="#ppt_x"/>
                                          </p:val>
                                        </p:tav>
                                        <p:tav tm="100000">
                                          <p:val>
                                            <p:strVal val="#ppt_x"/>
                                          </p:val>
                                        </p:tav>
                                      </p:tavLst>
                                    </p:anim>
                                    <p:anim calcmode="lin" valueType="num">
                                      <p:cBhvr additive="base">
                                        <p:cTn id="71" dur="500" fill="hold"/>
                                        <p:tgtEl>
                                          <p:spTgt spid="5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p:bldP spid="53" grpId="0"/>
      <p:bldP spid="54" grpId="0"/>
      <p:bldP spid="55" grpId="0"/>
      <p:bldP spid="56" grpId="0"/>
      <p:bldP spid="5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292690" y="1585597"/>
            <a:ext cx="7237071" cy="4191575"/>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cs typeface="+mn-ea"/>
              <a:sym typeface="+mn-lt"/>
            </a:endParaRPr>
          </a:p>
        </p:txBody>
      </p:sp>
      <p:sp>
        <p:nvSpPr>
          <p:cNvPr id="17" name="矩形 16"/>
          <p:cNvSpPr/>
          <p:nvPr/>
        </p:nvSpPr>
        <p:spPr>
          <a:xfrm>
            <a:off x="6447483" y="1848105"/>
            <a:ext cx="5053504" cy="138627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99">
              <a:cs typeface="+mn-ea"/>
              <a:sym typeface="+mn-lt"/>
            </a:endParaRPr>
          </a:p>
        </p:txBody>
      </p:sp>
      <p:sp>
        <p:nvSpPr>
          <p:cNvPr id="18" name="矩形 17"/>
          <p:cNvSpPr/>
          <p:nvPr/>
        </p:nvSpPr>
        <p:spPr>
          <a:xfrm>
            <a:off x="8952352" y="5381143"/>
            <a:ext cx="2380212" cy="60181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99">
              <a:cs typeface="+mn-ea"/>
              <a:sym typeface="+mn-lt"/>
            </a:endParaRPr>
          </a:p>
        </p:txBody>
      </p:sp>
      <p:sp>
        <p:nvSpPr>
          <p:cNvPr id="19" name="Content Placeholder 2"/>
          <p:cNvSpPr txBox="1">
            <a:spLocks/>
          </p:cNvSpPr>
          <p:nvPr/>
        </p:nvSpPr>
        <p:spPr>
          <a:xfrm>
            <a:off x="6563400" y="2068275"/>
            <a:ext cx="966361" cy="1116412"/>
          </a:xfrm>
          <a:prstGeom prst="rect">
            <a:avLst/>
          </a:prstGeom>
        </p:spPr>
        <p:txBody>
          <a:bodyPr vert="horz" lIns="91435" tIns="45719" rIns="91435" bIns="45719"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just">
              <a:spcBef>
                <a:spcPts val="0"/>
              </a:spcBef>
              <a:spcAft>
                <a:spcPts val="0"/>
              </a:spcAft>
            </a:pPr>
            <a:r>
              <a:rPr lang="zh-CN" altLang="en-US" sz="1800" dirty="0">
                <a:solidFill>
                  <a:schemeClr val="bg1"/>
                </a:solidFill>
                <a:cs typeface="+mn-ea"/>
                <a:sym typeface="+mn-lt"/>
              </a:rPr>
              <a:t>请替换</a:t>
            </a:r>
            <a:endParaRPr lang="en-US" altLang="zh-CN" sz="1800" dirty="0">
              <a:solidFill>
                <a:schemeClr val="bg1"/>
              </a:solidFill>
              <a:cs typeface="+mn-ea"/>
              <a:sym typeface="+mn-lt"/>
            </a:endParaRPr>
          </a:p>
          <a:p>
            <a:pPr algn="just">
              <a:spcBef>
                <a:spcPts val="0"/>
              </a:spcBef>
              <a:spcAft>
                <a:spcPts val="0"/>
              </a:spcAft>
            </a:pPr>
            <a:r>
              <a:rPr lang="zh-CN" altLang="en-US" sz="1800" dirty="0">
                <a:solidFill>
                  <a:schemeClr val="bg1"/>
                </a:solidFill>
                <a:cs typeface="+mn-ea"/>
                <a:sym typeface="+mn-lt"/>
              </a:rPr>
              <a:t>文字内容</a:t>
            </a:r>
            <a:endParaRPr lang="en-US" sz="1800" b="1" dirty="0">
              <a:solidFill>
                <a:schemeClr val="bg1"/>
              </a:solidFill>
              <a:cs typeface="+mn-ea"/>
              <a:sym typeface="+mn-lt"/>
            </a:endParaRPr>
          </a:p>
        </p:txBody>
      </p:sp>
      <p:sp>
        <p:nvSpPr>
          <p:cNvPr id="20" name="Content Placeholder 2"/>
          <p:cNvSpPr txBox="1">
            <a:spLocks/>
          </p:cNvSpPr>
          <p:nvPr/>
        </p:nvSpPr>
        <p:spPr>
          <a:xfrm>
            <a:off x="7829838" y="3585503"/>
            <a:ext cx="3671148" cy="1496981"/>
          </a:xfrm>
          <a:prstGeom prst="rect">
            <a:avLst/>
          </a:prstGeom>
        </p:spPr>
        <p:txBody>
          <a:bodyPr vert="horz" lIns="91435" tIns="45719" rIns="91435" bIns="45719"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just">
              <a:lnSpc>
                <a:spcPct val="150000"/>
              </a:lnSpc>
              <a:spcBef>
                <a:spcPts val="0"/>
              </a:spcBef>
              <a:spcAft>
                <a:spcPts val="0"/>
              </a:spcAft>
            </a:pPr>
            <a:r>
              <a:rPr lang="zh-CN" altLang="en-US" sz="1800" dirty="0">
                <a:cs typeface="+mn-ea"/>
                <a:sym typeface="+mn-lt"/>
              </a:rPr>
              <a:t>请替换文字内容，点击添加相关标题文字，修改文字内容，也可以直接复制你的内容到此</a:t>
            </a:r>
            <a:r>
              <a:rPr lang="zh-CN" altLang="en-US" sz="1800" dirty="0" smtClean="0">
                <a:cs typeface="+mn-ea"/>
                <a:sym typeface="+mn-lt"/>
              </a:rPr>
              <a:t>。</a:t>
            </a:r>
            <a:endParaRPr lang="en-US" altLang="zh-CN" sz="1800" b="1" dirty="0">
              <a:cs typeface="+mn-ea"/>
              <a:sym typeface="+mn-lt"/>
            </a:endParaRPr>
          </a:p>
        </p:txBody>
      </p:sp>
      <p:sp>
        <p:nvSpPr>
          <p:cNvPr id="21" name="Content Placeholder 2"/>
          <p:cNvSpPr txBox="1">
            <a:spLocks/>
          </p:cNvSpPr>
          <p:nvPr/>
        </p:nvSpPr>
        <p:spPr>
          <a:xfrm>
            <a:off x="7829838" y="2068276"/>
            <a:ext cx="3671148" cy="1116411"/>
          </a:xfrm>
          <a:prstGeom prst="rect">
            <a:avLst/>
          </a:prstGeom>
        </p:spPr>
        <p:txBody>
          <a:bodyPr vert="horz" lIns="91435" tIns="45719" rIns="91435" bIns="45719"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just">
              <a:lnSpc>
                <a:spcPct val="150000"/>
              </a:lnSpc>
              <a:spcBef>
                <a:spcPts val="0"/>
              </a:spcBef>
              <a:spcAft>
                <a:spcPts val="0"/>
              </a:spcAft>
            </a:pPr>
            <a:r>
              <a:rPr lang="zh-CN" altLang="en-US" sz="1800" dirty="0">
                <a:solidFill>
                  <a:schemeClr val="bg1"/>
                </a:solidFill>
                <a:cs typeface="+mn-ea"/>
                <a:sym typeface="+mn-lt"/>
              </a:rPr>
              <a:t>请替换文字内容，点击添加相关标题文字，修改文字内容</a:t>
            </a:r>
            <a:r>
              <a:rPr lang="zh-CN" altLang="en-US" sz="1800" dirty="0" smtClean="0">
                <a:solidFill>
                  <a:schemeClr val="bg1"/>
                </a:solidFill>
                <a:cs typeface="+mn-ea"/>
                <a:sym typeface="+mn-lt"/>
              </a:rPr>
              <a:t>，</a:t>
            </a:r>
            <a:endParaRPr lang="en-US" altLang="zh-CN" sz="1800" b="1" dirty="0">
              <a:solidFill>
                <a:schemeClr val="bg1"/>
              </a:solidFill>
              <a:cs typeface="+mn-ea"/>
              <a:sym typeface="+mn-lt"/>
            </a:endParaRPr>
          </a:p>
        </p:txBody>
      </p:sp>
      <p:sp>
        <p:nvSpPr>
          <p:cNvPr id="22" name="Content Placeholder 2"/>
          <p:cNvSpPr txBox="1">
            <a:spLocks/>
          </p:cNvSpPr>
          <p:nvPr/>
        </p:nvSpPr>
        <p:spPr>
          <a:xfrm>
            <a:off x="9159168" y="5528729"/>
            <a:ext cx="2121088" cy="248443"/>
          </a:xfrm>
          <a:prstGeom prst="rect">
            <a:avLst/>
          </a:prstGeom>
        </p:spPr>
        <p:txBody>
          <a:bodyPr vert="horz" lIns="91435" tIns="45719" rIns="91435" bIns="45719"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just">
              <a:spcBef>
                <a:spcPts val="0"/>
              </a:spcBef>
              <a:spcAft>
                <a:spcPts val="0"/>
              </a:spcAft>
            </a:pPr>
            <a:r>
              <a:rPr lang="zh-CN" altLang="en-US" sz="1800" dirty="0">
                <a:solidFill>
                  <a:schemeClr val="bg1"/>
                </a:solidFill>
                <a:cs typeface="+mn-ea"/>
                <a:sym typeface="+mn-lt"/>
              </a:rPr>
              <a:t>请替换文字内容</a:t>
            </a:r>
            <a:endParaRPr lang="en-US" sz="1800" b="1" dirty="0">
              <a:solidFill>
                <a:schemeClr val="bg1"/>
              </a:solidFill>
              <a:cs typeface="+mn-ea"/>
              <a:sym typeface="+mn-lt"/>
            </a:endParaRPr>
          </a:p>
        </p:txBody>
      </p:sp>
    </p:spTree>
    <p:extLst>
      <p:ext uri="{BB962C8B-B14F-4D97-AF65-F5344CB8AC3E}">
        <p14:creationId xmlns:p14="http://schemas.microsoft.com/office/powerpoint/2010/main" val="171008864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wipe(left)">
                                      <p:cBhvr>
                                        <p:cTn id="11" dur="500"/>
                                        <p:tgtEl>
                                          <p:spTgt spid="17"/>
                                        </p:tgtEl>
                                      </p:cBhvr>
                                    </p:animEffect>
                                  </p:childTnLst>
                                </p:cTn>
                              </p:par>
                            </p:childTnLst>
                          </p:cTn>
                        </p:par>
                        <p:par>
                          <p:cTn id="12" fill="hold">
                            <p:stCondLst>
                              <p:cond delay="1000"/>
                            </p:stCondLst>
                            <p:childTnLst>
                              <p:par>
                                <p:cTn id="13" presetID="2" presetClass="entr" presetSubtype="1"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ppt_x"/>
                                          </p:val>
                                        </p:tav>
                                        <p:tav tm="100000">
                                          <p:val>
                                            <p:strVal val="#ppt_x"/>
                                          </p:val>
                                        </p:tav>
                                      </p:tavLst>
                                    </p:anim>
                                    <p:anim calcmode="lin" valueType="num">
                                      <p:cBhvr additive="base">
                                        <p:cTn id="16" dur="500" fill="hold"/>
                                        <p:tgtEl>
                                          <p:spTgt spid="19"/>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2" presetClass="entr" presetSubtype="1" fill="hold" grpId="0" nodeType="afterEffect">
                                  <p:stCondLst>
                                    <p:cond delay="0"/>
                                  </p:stCondLst>
                                  <p:childTnLst>
                                    <p:set>
                                      <p:cBhvr>
                                        <p:cTn id="19" dur="1" fill="hold">
                                          <p:stCondLst>
                                            <p:cond delay="0"/>
                                          </p:stCondLst>
                                        </p:cTn>
                                        <p:tgtEl>
                                          <p:spTgt spid="21"/>
                                        </p:tgtEl>
                                        <p:attrNameLst>
                                          <p:attrName>style.visibility</p:attrName>
                                        </p:attrNameLst>
                                      </p:cBhvr>
                                      <p:to>
                                        <p:strVal val="visible"/>
                                      </p:to>
                                    </p:set>
                                    <p:anim calcmode="lin" valueType="num">
                                      <p:cBhvr additive="base">
                                        <p:cTn id="20" dur="500" fill="hold"/>
                                        <p:tgtEl>
                                          <p:spTgt spid="21"/>
                                        </p:tgtEl>
                                        <p:attrNameLst>
                                          <p:attrName>ppt_x</p:attrName>
                                        </p:attrNameLst>
                                      </p:cBhvr>
                                      <p:tavLst>
                                        <p:tav tm="0">
                                          <p:val>
                                            <p:strVal val="#ppt_x"/>
                                          </p:val>
                                        </p:tav>
                                        <p:tav tm="100000">
                                          <p:val>
                                            <p:strVal val="#ppt_x"/>
                                          </p:val>
                                        </p:tav>
                                      </p:tavLst>
                                    </p:anim>
                                    <p:anim calcmode="lin" valueType="num">
                                      <p:cBhvr additive="base">
                                        <p:cTn id="21" dur="500" fill="hold"/>
                                        <p:tgtEl>
                                          <p:spTgt spid="21"/>
                                        </p:tgtEl>
                                        <p:attrNameLst>
                                          <p:attrName>ppt_y</p:attrName>
                                        </p:attrNameLst>
                                      </p:cBhvr>
                                      <p:tavLst>
                                        <p:tav tm="0">
                                          <p:val>
                                            <p:strVal val="0-#ppt_h/2"/>
                                          </p:val>
                                        </p:tav>
                                        <p:tav tm="100000">
                                          <p:val>
                                            <p:strVal val="#ppt_y"/>
                                          </p:val>
                                        </p:tav>
                                      </p:tavLst>
                                    </p:anim>
                                  </p:childTnLst>
                                </p:cTn>
                              </p:par>
                            </p:childTnLst>
                          </p:cTn>
                        </p:par>
                        <p:par>
                          <p:cTn id="22" fill="hold">
                            <p:stCondLst>
                              <p:cond delay="2000"/>
                            </p:stCondLst>
                            <p:childTnLst>
                              <p:par>
                                <p:cTn id="23" presetID="2" presetClass="entr" presetSubtype="1"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ppt_x"/>
                                          </p:val>
                                        </p:tav>
                                        <p:tav tm="100000">
                                          <p:val>
                                            <p:strVal val="#ppt_x"/>
                                          </p:val>
                                        </p:tav>
                                      </p:tavLst>
                                    </p:anim>
                                    <p:anim calcmode="lin" valueType="num">
                                      <p:cBhvr additive="base">
                                        <p:cTn id="26" dur="500" fill="hold"/>
                                        <p:tgtEl>
                                          <p:spTgt spid="20"/>
                                        </p:tgtEl>
                                        <p:attrNameLst>
                                          <p:attrName>ppt_y</p:attrName>
                                        </p:attrNameLst>
                                      </p:cBhvr>
                                      <p:tavLst>
                                        <p:tav tm="0">
                                          <p:val>
                                            <p:strVal val="0-#ppt_h/2"/>
                                          </p:val>
                                        </p:tav>
                                        <p:tav tm="100000">
                                          <p:val>
                                            <p:strVal val="#ppt_y"/>
                                          </p:val>
                                        </p:tav>
                                      </p:tavLst>
                                    </p:anim>
                                  </p:childTnLst>
                                </p:cTn>
                              </p:par>
                            </p:childTnLst>
                          </p:cTn>
                        </p:par>
                        <p:par>
                          <p:cTn id="27" fill="hold">
                            <p:stCondLst>
                              <p:cond delay="2500"/>
                            </p:stCondLst>
                            <p:childTnLst>
                              <p:par>
                                <p:cTn id="28" presetID="22" presetClass="entr" presetSubtype="2"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right)">
                                      <p:cBhvr>
                                        <p:cTn id="30" dur="500"/>
                                        <p:tgtEl>
                                          <p:spTgt spid="18"/>
                                        </p:tgtEl>
                                      </p:cBhvr>
                                    </p:animEffect>
                                  </p:childTnLst>
                                </p:cTn>
                              </p:par>
                            </p:childTnLst>
                          </p:cTn>
                        </p:par>
                        <p:par>
                          <p:cTn id="31" fill="hold">
                            <p:stCondLst>
                              <p:cond delay="3000"/>
                            </p:stCondLst>
                            <p:childTnLst>
                              <p:par>
                                <p:cTn id="32" presetID="2" presetClass="entr" presetSubtype="1" fill="hold" grpId="0" nodeType="afterEffect">
                                  <p:stCondLst>
                                    <p:cond delay="0"/>
                                  </p:stCondLst>
                                  <p:childTnLst>
                                    <p:set>
                                      <p:cBhvr>
                                        <p:cTn id="33" dur="1" fill="hold">
                                          <p:stCondLst>
                                            <p:cond delay="0"/>
                                          </p:stCondLst>
                                        </p:cTn>
                                        <p:tgtEl>
                                          <p:spTgt spid="22"/>
                                        </p:tgtEl>
                                        <p:attrNameLst>
                                          <p:attrName>style.visibility</p:attrName>
                                        </p:attrNameLst>
                                      </p:cBhvr>
                                      <p:to>
                                        <p:strVal val="visible"/>
                                      </p:to>
                                    </p:set>
                                    <p:anim calcmode="lin" valueType="num">
                                      <p:cBhvr additive="base">
                                        <p:cTn id="34" dur="500" fill="hold"/>
                                        <p:tgtEl>
                                          <p:spTgt spid="22"/>
                                        </p:tgtEl>
                                        <p:attrNameLst>
                                          <p:attrName>ppt_x</p:attrName>
                                        </p:attrNameLst>
                                      </p:cBhvr>
                                      <p:tavLst>
                                        <p:tav tm="0">
                                          <p:val>
                                            <p:strVal val="#ppt_x"/>
                                          </p:val>
                                        </p:tav>
                                        <p:tav tm="100000">
                                          <p:val>
                                            <p:strVal val="#ppt_x"/>
                                          </p:val>
                                        </p:tav>
                                      </p:tavLst>
                                    </p:anim>
                                    <p:anim calcmode="lin" valueType="num">
                                      <p:cBhvr additive="base">
                                        <p:cTn id="35" dur="5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p:bldP spid="20" grpId="0"/>
      <p:bldP spid="21" grpId="0"/>
      <p:bldP spid="2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descr="5a3b61033db29"/>
          <p:cNvPicPr>
            <a:picLocks noChangeAspect="1"/>
          </p:cNvPicPr>
          <p:nvPr/>
        </p:nvPicPr>
        <p:blipFill>
          <a:blip r:embed="rId3"/>
          <a:stretch>
            <a:fillRect/>
          </a:stretch>
        </p:blipFill>
        <p:spPr>
          <a:xfrm>
            <a:off x="0" y="-1"/>
            <a:ext cx="12192000" cy="6858001"/>
          </a:xfrm>
          <a:prstGeom prst="rect">
            <a:avLst/>
          </a:prstGeom>
        </p:spPr>
      </p:pic>
      <p:sp>
        <p:nvSpPr>
          <p:cNvPr id="10" name="文本框 9"/>
          <p:cNvSpPr txBox="1"/>
          <p:nvPr/>
        </p:nvSpPr>
        <p:spPr>
          <a:xfrm rot="176777">
            <a:off x="3342812" y="-234902"/>
            <a:ext cx="8582006" cy="7317172"/>
          </a:xfrm>
          <a:custGeom>
            <a:avLst/>
            <a:gdLst/>
            <a:ahLst/>
            <a:cxnLst/>
            <a:rect l="l" t="t" r="r" b="b"/>
            <a:pathLst>
              <a:path w="8767036" h="7317172">
                <a:moveTo>
                  <a:pt x="2117647" y="342229"/>
                </a:moveTo>
                <a:lnTo>
                  <a:pt x="8767036" y="0"/>
                </a:lnTo>
                <a:lnTo>
                  <a:pt x="8734495" y="90458"/>
                </a:lnTo>
                <a:lnTo>
                  <a:pt x="8734496" y="116890"/>
                </a:lnTo>
                <a:cubicBezTo>
                  <a:pt x="8717149" y="169755"/>
                  <a:pt x="8690992" y="231428"/>
                  <a:pt x="8656026" y="301914"/>
                </a:cubicBezTo>
                <a:lnTo>
                  <a:pt x="8499087" y="698392"/>
                </a:lnTo>
                <a:cubicBezTo>
                  <a:pt x="8499086" y="733634"/>
                  <a:pt x="8490412" y="773282"/>
                  <a:pt x="8473067" y="817335"/>
                </a:cubicBezTo>
                <a:cubicBezTo>
                  <a:pt x="8455722" y="861388"/>
                  <a:pt x="8438375" y="901036"/>
                  <a:pt x="8421030" y="936279"/>
                </a:cubicBezTo>
                <a:cubicBezTo>
                  <a:pt x="8386062" y="1059627"/>
                  <a:pt x="8346759" y="1178571"/>
                  <a:pt x="8303118" y="1293109"/>
                </a:cubicBezTo>
                <a:cubicBezTo>
                  <a:pt x="8259479" y="1407647"/>
                  <a:pt x="8211639" y="1517779"/>
                  <a:pt x="8159601" y="1623507"/>
                </a:cubicBezTo>
                <a:cubicBezTo>
                  <a:pt x="8124635" y="1746855"/>
                  <a:pt x="8085331" y="1870206"/>
                  <a:pt x="8041692" y="1993554"/>
                </a:cubicBezTo>
                <a:cubicBezTo>
                  <a:pt x="7998051" y="2116902"/>
                  <a:pt x="7950074" y="2240252"/>
                  <a:pt x="7897761" y="2363600"/>
                </a:cubicBezTo>
                <a:cubicBezTo>
                  <a:pt x="7828102" y="2469326"/>
                  <a:pt x="7775857" y="2579460"/>
                  <a:pt x="7741028" y="2693999"/>
                </a:cubicBezTo>
                <a:cubicBezTo>
                  <a:pt x="7706199" y="2808537"/>
                  <a:pt x="7645282" y="2909858"/>
                  <a:pt x="7558276" y="2997965"/>
                </a:cubicBezTo>
                <a:cubicBezTo>
                  <a:pt x="7540655" y="2997965"/>
                  <a:pt x="7531844" y="3006776"/>
                  <a:pt x="7531845" y="3024396"/>
                </a:cubicBezTo>
                <a:cubicBezTo>
                  <a:pt x="7531845" y="3042018"/>
                  <a:pt x="7527509" y="3059640"/>
                  <a:pt x="7518835" y="3077261"/>
                </a:cubicBezTo>
                <a:cubicBezTo>
                  <a:pt x="7510162" y="3094881"/>
                  <a:pt x="7505826" y="3112503"/>
                  <a:pt x="7505826" y="3130124"/>
                </a:cubicBezTo>
                <a:cubicBezTo>
                  <a:pt x="7488479" y="3165367"/>
                  <a:pt x="7475401" y="3196204"/>
                  <a:pt x="7466591" y="3222635"/>
                </a:cubicBezTo>
                <a:cubicBezTo>
                  <a:pt x="7457781" y="3249067"/>
                  <a:pt x="7444703" y="3279904"/>
                  <a:pt x="7427356" y="3315147"/>
                </a:cubicBezTo>
                <a:cubicBezTo>
                  <a:pt x="7388259" y="3385632"/>
                  <a:pt x="7353981" y="3434090"/>
                  <a:pt x="7324520" y="3460522"/>
                </a:cubicBezTo>
                <a:cubicBezTo>
                  <a:pt x="7295058" y="3486955"/>
                  <a:pt x="7260780" y="3535412"/>
                  <a:pt x="7221683" y="3605898"/>
                </a:cubicBezTo>
                <a:cubicBezTo>
                  <a:pt x="7182587" y="3676382"/>
                  <a:pt x="7163038" y="3711625"/>
                  <a:pt x="7163038" y="3711625"/>
                </a:cubicBezTo>
                <a:lnTo>
                  <a:pt x="7163038" y="3738057"/>
                </a:lnTo>
                <a:cubicBezTo>
                  <a:pt x="7127794" y="3826163"/>
                  <a:pt x="7110173" y="3901054"/>
                  <a:pt x="7110173" y="3962727"/>
                </a:cubicBezTo>
                <a:cubicBezTo>
                  <a:pt x="7110174" y="4024403"/>
                  <a:pt x="7092553" y="4072861"/>
                  <a:pt x="7057310" y="4108103"/>
                </a:cubicBezTo>
                <a:lnTo>
                  <a:pt x="7004446" y="4160966"/>
                </a:lnTo>
                <a:lnTo>
                  <a:pt x="6978015" y="4187399"/>
                </a:lnTo>
                <a:lnTo>
                  <a:pt x="6978014" y="4293127"/>
                </a:lnTo>
                <a:cubicBezTo>
                  <a:pt x="6978015" y="4381234"/>
                  <a:pt x="6961633" y="4442910"/>
                  <a:pt x="6928867" y="4478150"/>
                </a:cubicBezTo>
                <a:cubicBezTo>
                  <a:pt x="6928868" y="4495772"/>
                  <a:pt x="6920608" y="4504582"/>
                  <a:pt x="6904088" y="4504582"/>
                </a:cubicBezTo>
                <a:cubicBezTo>
                  <a:pt x="6871048" y="4627932"/>
                  <a:pt x="6846336" y="4742470"/>
                  <a:pt x="6829955" y="4848198"/>
                </a:cubicBezTo>
                <a:cubicBezTo>
                  <a:pt x="6813574" y="4953924"/>
                  <a:pt x="6788862" y="5077270"/>
                  <a:pt x="6755822" y="5218240"/>
                </a:cubicBezTo>
                <a:cubicBezTo>
                  <a:pt x="6739577" y="5271106"/>
                  <a:pt x="6719066" y="5332782"/>
                  <a:pt x="6694286" y="5403266"/>
                </a:cubicBezTo>
                <a:cubicBezTo>
                  <a:pt x="6669505" y="5473748"/>
                  <a:pt x="6665376" y="5526614"/>
                  <a:pt x="6681894" y="5561856"/>
                </a:cubicBezTo>
                <a:lnTo>
                  <a:pt x="6681895" y="5588288"/>
                </a:lnTo>
                <a:cubicBezTo>
                  <a:pt x="6649130" y="5676394"/>
                  <a:pt x="6589245" y="5676394"/>
                  <a:pt x="6502241" y="5588288"/>
                </a:cubicBezTo>
                <a:lnTo>
                  <a:pt x="6502240" y="5641152"/>
                </a:lnTo>
                <a:cubicBezTo>
                  <a:pt x="6484621" y="5658772"/>
                  <a:pt x="6475809" y="5671988"/>
                  <a:pt x="6475809" y="5680800"/>
                </a:cubicBezTo>
                <a:cubicBezTo>
                  <a:pt x="6475810" y="5689610"/>
                  <a:pt x="6466998" y="5702828"/>
                  <a:pt x="6449378" y="5720448"/>
                </a:cubicBezTo>
                <a:cubicBezTo>
                  <a:pt x="6484620" y="5738068"/>
                  <a:pt x="6519862" y="5746880"/>
                  <a:pt x="6555105" y="5746880"/>
                </a:cubicBezTo>
                <a:cubicBezTo>
                  <a:pt x="6590348" y="5746880"/>
                  <a:pt x="6607968" y="5764640"/>
                  <a:pt x="6607969" y="5800158"/>
                </a:cubicBezTo>
                <a:cubicBezTo>
                  <a:pt x="6589797" y="5906434"/>
                  <a:pt x="6562400" y="6039214"/>
                  <a:pt x="6525782" y="6198492"/>
                </a:cubicBezTo>
                <a:cubicBezTo>
                  <a:pt x="6489163" y="6357772"/>
                  <a:pt x="6415925" y="6410842"/>
                  <a:pt x="6306067" y="6357704"/>
                </a:cubicBezTo>
                <a:cubicBezTo>
                  <a:pt x="6287620" y="6340082"/>
                  <a:pt x="6278396" y="6322324"/>
                  <a:pt x="6278397" y="6304428"/>
                </a:cubicBezTo>
                <a:cubicBezTo>
                  <a:pt x="6260224" y="6322324"/>
                  <a:pt x="6251139" y="6357704"/>
                  <a:pt x="6251139" y="6410568"/>
                </a:cubicBezTo>
                <a:lnTo>
                  <a:pt x="6278396" y="6410568"/>
                </a:lnTo>
                <a:cubicBezTo>
                  <a:pt x="6333463" y="6428466"/>
                  <a:pt x="6342686" y="6481604"/>
                  <a:pt x="6306067" y="6569984"/>
                </a:cubicBezTo>
                <a:cubicBezTo>
                  <a:pt x="6269449" y="6623126"/>
                  <a:pt x="6232829" y="6676262"/>
                  <a:pt x="6196210" y="6729400"/>
                </a:cubicBezTo>
                <a:cubicBezTo>
                  <a:pt x="6159591" y="6782540"/>
                  <a:pt x="6132195" y="6809110"/>
                  <a:pt x="6114023" y="6809110"/>
                </a:cubicBezTo>
                <a:lnTo>
                  <a:pt x="6114023" y="6861974"/>
                </a:lnTo>
                <a:cubicBezTo>
                  <a:pt x="6095713" y="6906302"/>
                  <a:pt x="6077404" y="6945072"/>
                  <a:pt x="6059095" y="6978284"/>
                </a:cubicBezTo>
                <a:lnTo>
                  <a:pt x="6041609" y="7007348"/>
                </a:lnTo>
                <a:lnTo>
                  <a:pt x="21840" y="7317172"/>
                </a:lnTo>
                <a:lnTo>
                  <a:pt x="30201" y="7276624"/>
                </a:lnTo>
                <a:cubicBezTo>
                  <a:pt x="45310" y="7208342"/>
                  <a:pt x="61675" y="7138958"/>
                  <a:pt x="79296" y="7068474"/>
                </a:cubicBezTo>
                <a:cubicBezTo>
                  <a:pt x="26433" y="7050854"/>
                  <a:pt x="0" y="7006800"/>
                  <a:pt x="1" y="6936314"/>
                </a:cubicBezTo>
                <a:cubicBezTo>
                  <a:pt x="0" y="6883450"/>
                  <a:pt x="22096" y="6843802"/>
                  <a:pt x="66287" y="6817370"/>
                </a:cubicBezTo>
                <a:cubicBezTo>
                  <a:pt x="110477" y="6790938"/>
                  <a:pt x="150194" y="6795344"/>
                  <a:pt x="185436" y="6830586"/>
                </a:cubicBezTo>
                <a:lnTo>
                  <a:pt x="265145" y="6671994"/>
                </a:lnTo>
                <a:cubicBezTo>
                  <a:pt x="247524" y="6654374"/>
                  <a:pt x="238713" y="6641158"/>
                  <a:pt x="238713" y="6632348"/>
                </a:cubicBezTo>
                <a:cubicBezTo>
                  <a:pt x="238713" y="6623538"/>
                  <a:pt x="229765" y="6610322"/>
                  <a:pt x="211869" y="6592700"/>
                </a:cubicBezTo>
                <a:cubicBezTo>
                  <a:pt x="194247" y="6539836"/>
                  <a:pt x="176626" y="6482566"/>
                  <a:pt x="159005" y="6420892"/>
                </a:cubicBezTo>
                <a:cubicBezTo>
                  <a:pt x="141384" y="6359216"/>
                  <a:pt x="167953" y="6319568"/>
                  <a:pt x="238714" y="6301950"/>
                </a:cubicBezTo>
                <a:cubicBezTo>
                  <a:pt x="273956" y="6284328"/>
                  <a:pt x="282766" y="6240274"/>
                  <a:pt x="265146" y="6169790"/>
                </a:cubicBezTo>
                <a:cubicBezTo>
                  <a:pt x="247524" y="6099304"/>
                  <a:pt x="256334" y="6037630"/>
                  <a:pt x="291578" y="5984766"/>
                </a:cubicBezTo>
                <a:cubicBezTo>
                  <a:pt x="309199" y="5949524"/>
                  <a:pt x="322414" y="5927500"/>
                  <a:pt x="331226" y="5918686"/>
                </a:cubicBezTo>
                <a:cubicBezTo>
                  <a:pt x="340035" y="5909876"/>
                  <a:pt x="353252" y="5887850"/>
                  <a:pt x="370873" y="5852608"/>
                </a:cubicBezTo>
                <a:cubicBezTo>
                  <a:pt x="353252" y="5817364"/>
                  <a:pt x="331226" y="5795338"/>
                  <a:pt x="304794" y="5786526"/>
                </a:cubicBezTo>
                <a:cubicBezTo>
                  <a:pt x="278361" y="5777718"/>
                  <a:pt x="256334" y="5764498"/>
                  <a:pt x="238714" y="5746880"/>
                </a:cubicBezTo>
                <a:cubicBezTo>
                  <a:pt x="203195" y="5694016"/>
                  <a:pt x="203127" y="5636746"/>
                  <a:pt x="238506" y="5575072"/>
                </a:cubicBezTo>
                <a:cubicBezTo>
                  <a:pt x="273887" y="5513398"/>
                  <a:pt x="291578" y="5473748"/>
                  <a:pt x="291577" y="5456130"/>
                </a:cubicBezTo>
                <a:cubicBezTo>
                  <a:pt x="344441" y="5403266"/>
                  <a:pt x="388563" y="5372430"/>
                  <a:pt x="423943" y="5363618"/>
                </a:cubicBezTo>
                <a:cubicBezTo>
                  <a:pt x="459324" y="5354806"/>
                  <a:pt x="494773" y="5315158"/>
                  <a:pt x="530290" y="5244674"/>
                </a:cubicBezTo>
                <a:cubicBezTo>
                  <a:pt x="547911" y="5156568"/>
                  <a:pt x="578817" y="5103704"/>
                  <a:pt x="623008" y="5086082"/>
                </a:cubicBezTo>
                <a:cubicBezTo>
                  <a:pt x="667199" y="5068462"/>
                  <a:pt x="680346" y="5033220"/>
                  <a:pt x="662450" y="4980356"/>
                </a:cubicBezTo>
                <a:cubicBezTo>
                  <a:pt x="644828" y="4909872"/>
                  <a:pt x="618397" y="4852602"/>
                  <a:pt x="583154" y="4808548"/>
                </a:cubicBezTo>
                <a:cubicBezTo>
                  <a:pt x="547912" y="4764496"/>
                  <a:pt x="530290" y="4724846"/>
                  <a:pt x="530290" y="4689604"/>
                </a:cubicBezTo>
                <a:cubicBezTo>
                  <a:pt x="530290" y="4654362"/>
                  <a:pt x="539100" y="4610310"/>
                  <a:pt x="556722" y="4557444"/>
                </a:cubicBezTo>
                <a:cubicBezTo>
                  <a:pt x="574343" y="4504582"/>
                  <a:pt x="618534" y="4460530"/>
                  <a:pt x="689295" y="4425286"/>
                </a:cubicBezTo>
                <a:cubicBezTo>
                  <a:pt x="689294" y="4407664"/>
                  <a:pt x="698105" y="4390042"/>
                  <a:pt x="715726" y="4372424"/>
                </a:cubicBezTo>
                <a:cubicBezTo>
                  <a:pt x="715727" y="4354802"/>
                  <a:pt x="720132" y="4345990"/>
                  <a:pt x="728942" y="4345990"/>
                </a:cubicBezTo>
                <a:cubicBezTo>
                  <a:pt x="737753" y="4345990"/>
                  <a:pt x="742158" y="4337178"/>
                  <a:pt x="742158" y="4319558"/>
                </a:cubicBezTo>
                <a:cubicBezTo>
                  <a:pt x="706916" y="4249073"/>
                  <a:pt x="702510" y="4191804"/>
                  <a:pt x="728942" y="4147751"/>
                </a:cubicBezTo>
                <a:cubicBezTo>
                  <a:pt x="755373" y="4103698"/>
                  <a:pt x="821591" y="4037619"/>
                  <a:pt x="927594" y="3949513"/>
                </a:cubicBezTo>
                <a:cubicBezTo>
                  <a:pt x="945215" y="3879027"/>
                  <a:pt x="962905" y="3812947"/>
                  <a:pt x="980665" y="3751273"/>
                </a:cubicBezTo>
                <a:cubicBezTo>
                  <a:pt x="998423" y="3689598"/>
                  <a:pt x="1007303" y="3641141"/>
                  <a:pt x="1007303" y="3605898"/>
                </a:cubicBezTo>
                <a:cubicBezTo>
                  <a:pt x="989406" y="3517791"/>
                  <a:pt x="1007027" y="3420874"/>
                  <a:pt x="1060167" y="3315148"/>
                </a:cubicBezTo>
                <a:cubicBezTo>
                  <a:pt x="1077788" y="3244662"/>
                  <a:pt x="1113099" y="3138934"/>
                  <a:pt x="1166100" y="2997965"/>
                </a:cubicBezTo>
                <a:cubicBezTo>
                  <a:pt x="1219102" y="2856994"/>
                  <a:pt x="1263362" y="2733646"/>
                  <a:pt x="1298879" y="2627918"/>
                </a:cubicBezTo>
                <a:cubicBezTo>
                  <a:pt x="1334122" y="2557433"/>
                  <a:pt x="1360554" y="2508975"/>
                  <a:pt x="1378175" y="2482544"/>
                </a:cubicBezTo>
                <a:cubicBezTo>
                  <a:pt x="1395797" y="2456111"/>
                  <a:pt x="1422366" y="2398844"/>
                  <a:pt x="1457883" y="2310736"/>
                </a:cubicBezTo>
                <a:cubicBezTo>
                  <a:pt x="1493126" y="2257872"/>
                  <a:pt x="1519558" y="2205008"/>
                  <a:pt x="1537180" y="2152145"/>
                </a:cubicBezTo>
                <a:cubicBezTo>
                  <a:pt x="1554801" y="2099282"/>
                  <a:pt x="1581370" y="2037607"/>
                  <a:pt x="1616888" y="1967122"/>
                </a:cubicBezTo>
                <a:cubicBezTo>
                  <a:pt x="1669752" y="1843774"/>
                  <a:pt x="1713943" y="1729236"/>
                  <a:pt x="1749461" y="1623507"/>
                </a:cubicBezTo>
                <a:cubicBezTo>
                  <a:pt x="1749461" y="1605886"/>
                  <a:pt x="1758271" y="1597076"/>
                  <a:pt x="1775892" y="1597076"/>
                </a:cubicBezTo>
                <a:lnTo>
                  <a:pt x="1934896" y="1042006"/>
                </a:lnTo>
                <a:cubicBezTo>
                  <a:pt x="1952518" y="971520"/>
                  <a:pt x="1961329" y="901036"/>
                  <a:pt x="1961328" y="830551"/>
                </a:cubicBezTo>
                <a:cubicBezTo>
                  <a:pt x="1961328" y="760066"/>
                  <a:pt x="1978950" y="680772"/>
                  <a:pt x="2014191" y="592664"/>
                </a:cubicBezTo>
                <a:cubicBezTo>
                  <a:pt x="2049709" y="539801"/>
                  <a:pt x="2071874" y="486936"/>
                  <a:pt x="2080685" y="434073"/>
                </a:cubicBezTo>
                <a:cubicBezTo>
                  <a:pt x="2085090" y="407641"/>
                  <a:pt x="2092799" y="383412"/>
                  <a:pt x="2103812" y="361385"/>
                </a:cubicBezTo>
                <a:lnTo>
                  <a:pt x="2117647" y="342229"/>
                </a:lnTo>
                <a:close/>
                <a:moveTo>
                  <a:pt x="6502241" y="5403266"/>
                </a:moveTo>
                <a:cubicBezTo>
                  <a:pt x="6502241" y="5420886"/>
                  <a:pt x="6497836" y="5438508"/>
                  <a:pt x="6489026" y="5456130"/>
                </a:cubicBezTo>
                <a:cubicBezTo>
                  <a:pt x="6480215" y="5473748"/>
                  <a:pt x="6475810" y="5491372"/>
                  <a:pt x="6475809" y="5508992"/>
                </a:cubicBezTo>
                <a:cubicBezTo>
                  <a:pt x="6528673" y="5544236"/>
                  <a:pt x="6555105" y="5535424"/>
                  <a:pt x="6555105" y="5482560"/>
                </a:cubicBezTo>
                <a:cubicBezTo>
                  <a:pt x="6555105" y="5464940"/>
                  <a:pt x="6537483" y="5438508"/>
                  <a:pt x="6502241" y="5403266"/>
                </a:cubicBezTo>
                <a:close/>
                <a:moveTo>
                  <a:pt x="6343650" y="5905472"/>
                </a:moveTo>
                <a:lnTo>
                  <a:pt x="6343650" y="6011198"/>
                </a:lnTo>
                <a:cubicBezTo>
                  <a:pt x="6378893" y="5975956"/>
                  <a:pt x="6378893" y="5940714"/>
                  <a:pt x="6343650" y="5905472"/>
                </a:cubicBezTo>
                <a:close/>
              </a:path>
            </a:pathLst>
          </a:custGeom>
          <a:solidFill>
            <a:schemeClr val="tx1">
              <a:alpha val="7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sz="208100" dirty="0">
              <a:cs typeface="+mn-ea"/>
              <a:sym typeface="+mn-lt"/>
            </a:endParaRPr>
          </a:p>
        </p:txBody>
      </p:sp>
      <p:sp>
        <p:nvSpPr>
          <p:cNvPr id="13" name="矩形 12"/>
          <p:cNvSpPr/>
          <p:nvPr/>
        </p:nvSpPr>
        <p:spPr>
          <a:xfrm>
            <a:off x="5232072" y="3127534"/>
            <a:ext cx="4730075" cy="954107"/>
          </a:xfrm>
          <a:prstGeom prst="rect">
            <a:avLst/>
          </a:prstGeom>
        </p:spPr>
        <p:txBody>
          <a:bodyPr wrap="square">
            <a:spAutoFit/>
          </a:bodyPr>
          <a:lstStyle/>
          <a:p>
            <a:pPr algn="ctr" defTabSz="457200">
              <a:lnSpc>
                <a:spcPct val="150000"/>
              </a:lnSpc>
            </a:pPr>
            <a:r>
              <a:rPr lang="zh-CN" altLang="en-US" sz="1400" dirty="0">
                <a:solidFill>
                  <a:schemeClr val="bg1"/>
                </a:solidFill>
                <a:cs typeface="+mn-ea"/>
                <a:sym typeface="+mn-lt"/>
              </a:rPr>
              <a:t>单击输入文档内容单击输入文档内容单击输入文档内容</a:t>
            </a:r>
            <a:endParaRPr kumimoji="1" lang="en-US" altLang="zh-CN" sz="1400" spc="-150" dirty="0">
              <a:solidFill>
                <a:schemeClr val="bg1"/>
              </a:solidFill>
              <a:cs typeface="+mn-ea"/>
              <a:sym typeface="+mn-lt"/>
            </a:endParaRPr>
          </a:p>
          <a:p>
            <a:pPr algn="ctr">
              <a:lnSpc>
                <a:spcPct val="125000"/>
              </a:lnSpc>
            </a:pPr>
            <a:r>
              <a:rPr lang="zh-CN" altLang="en-US" sz="1400" dirty="0">
                <a:solidFill>
                  <a:schemeClr val="bg1"/>
                </a:solidFill>
                <a:cs typeface="+mn-ea"/>
                <a:sym typeface="+mn-lt"/>
              </a:rPr>
              <a:t>单击输入文档内容单击输入文档内容单击输入文档内容</a:t>
            </a:r>
            <a:endParaRPr kumimoji="1" lang="en-US" altLang="zh-CN" sz="1400" spc="-150" dirty="0">
              <a:solidFill>
                <a:schemeClr val="bg1"/>
              </a:solidFill>
              <a:cs typeface="+mn-ea"/>
              <a:sym typeface="+mn-lt"/>
            </a:endParaRPr>
          </a:p>
          <a:p>
            <a:pPr algn="ctr">
              <a:lnSpc>
                <a:spcPct val="125000"/>
              </a:lnSpc>
            </a:pPr>
            <a:endParaRPr lang="en-US" altLang="zh-CN" sz="1400" dirty="0">
              <a:solidFill>
                <a:schemeClr val="bg1"/>
              </a:solidFill>
              <a:cs typeface="+mn-ea"/>
              <a:sym typeface="+mn-lt"/>
            </a:endParaRPr>
          </a:p>
        </p:txBody>
      </p:sp>
      <p:grpSp>
        <p:nvGrpSpPr>
          <p:cNvPr id="19" name="组合 18"/>
          <p:cNvGrpSpPr/>
          <p:nvPr/>
        </p:nvGrpSpPr>
        <p:grpSpPr>
          <a:xfrm>
            <a:off x="5232072" y="1287690"/>
            <a:ext cx="6147249" cy="1839844"/>
            <a:chOff x="5798784" y="1317709"/>
            <a:chExt cx="6147249" cy="1839844"/>
          </a:xfrm>
        </p:grpSpPr>
        <p:sp>
          <p:nvSpPr>
            <p:cNvPr id="20" name="文本框 19"/>
            <p:cNvSpPr txBox="1"/>
            <p:nvPr/>
          </p:nvSpPr>
          <p:spPr>
            <a:xfrm>
              <a:off x="5798784" y="1317709"/>
              <a:ext cx="2875787" cy="1350819"/>
            </a:xfrm>
            <a:prstGeom prst="rect">
              <a:avLst/>
            </a:prstGeom>
            <a:noFill/>
          </p:spPr>
          <p:txBody>
            <a:bodyPr wrap="none" rtlCol="0">
              <a:spAutoFit/>
            </a:bodyPr>
            <a:lstStyle/>
            <a:p>
              <a:pPr>
                <a:lnSpc>
                  <a:spcPct val="125000"/>
                </a:lnSpc>
              </a:pPr>
              <a:r>
                <a:rPr lang="en-US" altLang="zh-CN" sz="7200" b="1" dirty="0">
                  <a:solidFill>
                    <a:srgbClr val="FFFFFF"/>
                  </a:solidFill>
                  <a:cs typeface="+mn-ea"/>
                  <a:sym typeface="+mn-lt"/>
                </a:rPr>
                <a:t>YOUR</a:t>
              </a:r>
              <a:endParaRPr lang="zh-CN" altLang="en-US" sz="7200" b="1" dirty="0">
                <a:solidFill>
                  <a:srgbClr val="FFFFFF"/>
                </a:solidFill>
                <a:cs typeface="+mn-ea"/>
                <a:sym typeface="+mn-lt"/>
              </a:endParaRPr>
            </a:p>
          </p:txBody>
        </p:sp>
        <p:sp>
          <p:nvSpPr>
            <p:cNvPr id="21" name="文本框 20"/>
            <p:cNvSpPr txBox="1"/>
            <p:nvPr/>
          </p:nvSpPr>
          <p:spPr>
            <a:xfrm>
              <a:off x="5798784" y="2449667"/>
              <a:ext cx="6147249" cy="707886"/>
            </a:xfrm>
            <a:prstGeom prst="rect">
              <a:avLst/>
            </a:prstGeom>
            <a:noFill/>
          </p:spPr>
          <p:txBody>
            <a:bodyPr wrap="square" rtlCol="0">
              <a:spAutoFit/>
            </a:bodyPr>
            <a:lstStyle/>
            <a:p>
              <a:r>
                <a:rPr lang="en-US" altLang="zh-CN" sz="4000" dirty="0" smtClean="0">
                  <a:solidFill>
                    <a:srgbClr val="FFFFFF"/>
                  </a:solidFill>
                  <a:cs typeface="+mn-ea"/>
                  <a:sym typeface="+mn-lt"/>
                </a:rPr>
                <a:t>TITLE HEER PLSASE</a:t>
              </a:r>
              <a:endParaRPr lang="zh-CN" altLang="en-US" sz="4000" dirty="0">
                <a:solidFill>
                  <a:srgbClr val="FFFFFF"/>
                </a:solidFill>
                <a:cs typeface="+mn-ea"/>
                <a:sym typeface="+mn-lt"/>
              </a:endParaRPr>
            </a:p>
          </p:txBody>
        </p:sp>
      </p:grpSp>
      <p:sp>
        <p:nvSpPr>
          <p:cNvPr id="22" name="矩形 21"/>
          <p:cNvSpPr/>
          <p:nvPr/>
        </p:nvSpPr>
        <p:spPr>
          <a:xfrm>
            <a:off x="4702683" y="4138686"/>
            <a:ext cx="4681949" cy="1492716"/>
          </a:xfrm>
          <a:prstGeom prst="rect">
            <a:avLst/>
          </a:prstGeom>
        </p:spPr>
        <p:txBody>
          <a:bodyPr wrap="square">
            <a:spAutoFit/>
          </a:bodyPr>
          <a:lstStyle/>
          <a:p>
            <a:pPr algn="ctr" defTabSz="457200">
              <a:lnSpc>
                <a:spcPct val="150000"/>
              </a:lnSpc>
            </a:pPr>
            <a:r>
              <a:rPr lang="zh-CN" altLang="en-US" sz="1400" dirty="0">
                <a:solidFill>
                  <a:schemeClr val="bg1"/>
                </a:solidFill>
                <a:cs typeface="+mn-ea"/>
                <a:sym typeface="+mn-lt"/>
              </a:rPr>
              <a:t>单击输入文档内容单击输入文档内容单击输入文档内容</a:t>
            </a:r>
            <a:endParaRPr kumimoji="1" lang="en-US" altLang="zh-CN" sz="1400" spc="-150" dirty="0">
              <a:solidFill>
                <a:schemeClr val="bg1"/>
              </a:solidFill>
              <a:cs typeface="+mn-ea"/>
              <a:sym typeface="+mn-lt"/>
            </a:endParaRPr>
          </a:p>
          <a:p>
            <a:pPr>
              <a:lnSpc>
                <a:spcPct val="125000"/>
              </a:lnSpc>
            </a:pPr>
            <a:r>
              <a:rPr lang="zh-CN" altLang="en-US" sz="1400" dirty="0">
                <a:solidFill>
                  <a:schemeClr val="bg1"/>
                </a:solidFill>
                <a:cs typeface="+mn-ea"/>
                <a:sym typeface="+mn-lt"/>
              </a:rPr>
              <a:t>单击输入文档内容单击输入文档内容单击输入文档内容</a:t>
            </a:r>
            <a:endParaRPr kumimoji="1" lang="en-US" altLang="zh-CN" sz="1400" spc="-150" dirty="0">
              <a:solidFill>
                <a:schemeClr val="bg1"/>
              </a:solidFill>
              <a:cs typeface="+mn-ea"/>
              <a:sym typeface="+mn-lt"/>
            </a:endParaRPr>
          </a:p>
          <a:p>
            <a:pPr>
              <a:lnSpc>
                <a:spcPct val="125000"/>
              </a:lnSpc>
            </a:pPr>
            <a:r>
              <a:rPr lang="zh-CN" altLang="en-US" sz="1400" dirty="0">
                <a:solidFill>
                  <a:schemeClr val="bg1"/>
                </a:solidFill>
                <a:cs typeface="+mn-ea"/>
                <a:sym typeface="+mn-lt"/>
              </a:rPr>
              <a:t>单击输入文档内容单击输入文档内容单击输入文档内容</a:t>
            </a:r>
            <a:endParaRPr kumimoji="1" lang="en-US" altLang="zh-CN" sz="1400" spc="-150" dirty="0">
              <a:solidFill>
                <a:schemeClr val="bg1"/>
              </a:solidFill>
              <a:cs typeface="+mn-ea"/>
              <a:sym typeface="+mn-lt"/>
            </a:endParaRPr>
          </a:p>
          <a:p>
            <a:pPr>
              <a:lnSpc>
                <a:spcPct val="125000"/>
              </a:lnSpc>
            </a:pPr>
            <a:endParaRPr lang="en-US" altLang="zh-CN" sz="1400" dirty="0">
              <a:solidFill>
                <a:schemeClr val="bg1"/>
              </a:solidFill>
              <a:cs typeface="+mn-ea"/>
              <a:sym typeface="+mn-lt"/>
            </a:endParaRPr>
          </a:p>
          <a:p>
            <a:pPr algn="ctr">
              <a:lnSpc>
                <a:spcPct val="125000"/>
              </a:lnSpc>
            </a:pPr>
            <a:endParaRPr lang="en-US" altLang="zh-CN" sz="1400" dirty="0">
              <a:solidFill>
                <a:schemeClr val="bg1"/>
              </a:solidFill>
              <a:cs typeface="+mn-ea"/>
              <a:sym typeface="+mn-lt"/>
            </a:endParaRPr>
          </a:p>
        </p:txBody>
      </p:sp>
    </p:spTree>
    <p:extLst>
      <p:ext uri="{BB962C8B-B14F-4D97-AF65-F5344CB8AC3E}">
        <p14:creationId xmlns:p14="http://schemas.microsoft.com/office/powerpoint/2010/main" val="407112212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ppt_x"/>
                                          </p:val>
                                        </p:tav>
                                        <p:tav tm="100000">
                                          <p:val>
                                            <p:strVal val="#ppt_x"/>
                                          </p:val>
                                        </p:tav>
                                      </p:tavLst>
                                    </p:anim>
                                    <p:anim calcmode="lin" valueType="num">
                                      <p:cBhvr additive="base">
                                        <p:cTn id="1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500" fill="hold"/>
                                        <p:tgtEl>
                                          <p:spTgt spid="22"/>
                                        </p:tgtEl>
                                        <p:attrNameLst>
                                          <p:attrName>ppt_x</p:attrName>
                                        </p:attrNameLst>
                                      </p:cBhvr>
                                      <p:tavLst>
                                        <p:tav tm="0">
                                          <p:val>
                                            <p:strVal val="#ppt_x"/>
                                          </p:val>
                                        </p:tav>
                                        <p:tav tm="100000">
                                          <p:val>
                                            <p:strVal val="#ppt_x"/>
                                          </p:val>
                                        </p:tav>
                                      </p:tavLst>
                                    </p:anim>
                                    <p:anim calcmode="lin" valueType="num">
                                      <p:cBhvr additive="base">
                                        <p:cTn id="24"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p:bldP spid="2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5a3b61033db29"/>
          <p:cNvPicPr>
            <a:picLocks noChangeAspect="1"/>
          </p:cNvPicPr>
          <p:nvPr/>
        </p:nvPicPr>
        <p:blipFill>
          <a:blip r:embed="rId4"/>
          <a:stretch>
            <a:fillRect/>
          </a:stretch>
        </p:blipFill>
        <p:spPr>
          <a:xfrm>
            <a:off x="0" y="-1"/>
            <a:ext cx="12192000" cy="6858001"/>
          </a:xfrm>
          <a:prstGeom prst="rect">
            <a:avLst/>
          </a:prstGeom>
        </p:spPr>
      </p:pic>
      <p:sp>
        <p:nvSpPr>
          <p:cNvPr id="12" name="矩形 11"/>
          <p:cNvSpPr/>
          <p:nvPr/>
        </p:nvSpPr>
        <p:spPr>
          <a:xfrm>
            <a:off x="1" y="0"/>
            <a:ext cx="9861452" cy="6865618"/>
          </a:xfrm>
          <a:prstGeom prst="rect">
            <a:avLst/>
          </a:prstGeom>
          <a:solidFill>
            <a:schemeClr val="bg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alpha val="50000"/>
                </a:prstClr>
              </a:solidFill>
              <a:effectLst/>
              <a:uLnTx/>
              <a:uFillTx/>
              <a:latin typeface="Arial" panose="020F0502020204030204"/>
              <a:ea typeface="Microsoft YaHei"/>
              <a:cs typeface="+mn-ea"/>
              <a:sym typeface="+mn-lt"/>
            </a:endParaRPr>
          </a:p>
        </p:txBody>
      </p:sp>
      <p:grpSp>
        <p:nvGrpSpPr>
          <p:cNvPr id="2" name="组合 1">
            <a:extLst>
              <a:ext uri="{FF2B5EF4-FFF2-40B4-BE49-F238E27FC236}">
                <a16:creationId xmlns:a16="http://schemas.microsoft.com/office/drawing/2014/main" xmlns="" id="{34FFD525-D6F5-214F-A362-6B1CB856A0BA}"/>
              </a:ext>
            </a:extLst>
          </p:cNvPr>
          <p:cNvGrpSpPr/>
          <p:nvPr/>
        </p:nvGrpSpPr>
        <p:grpSpPr>
          <a:xfrm>
            <a:off x="838530" y="1174536"/>
            <a:ext cx="3869486" cy="4508927"/>
            <a:chOff x="249144" y="1348949"/>
            <a:chExt cx="3869486" cy="4508927"/>
          </a:xfrm>
        </p:grpSpPr>
        <p:sp>
          <p:nvSpPr>
            <p:cNvPr id="3" name="文本框 2">
              <a:extLst>
                <a:ext uri="{FF2B5EF4-FFF2-40B4-BE49-F238E27FC236}">
                  <a16:creationId xmlns:a16="http://schemas.microsoft.com/office/drawing/2014/main" xmlns="" id="{070B28C9-24EB-0E43-846C-E3617ECED574}"/>
                </a:ext>
              </a:extLst>
            </p:cNvPr>
            <p:cNvSpPr txBox="1"/>
            <p:nvPr/>
          </p:nvSpPr>
          <p:spPr>
            <a:xfrm>
              <a:off x="249144" y="1348949"/>
              <a:ext cx="2231701" cy="4508927"/>
            </a:xfrm>
            <a:prstGeom prst="rect">
              <a:avLst/>
            </a:prstGeom>
            <a:noFill/>
            <a:effectLst>
              <a:outerShdw blurRad="317500" dist="38100" dir="10800000" algn="r" rotWithShape="0">
                <a:prstClr val="black">
                  <a:alpha val="2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700" b="1" i="0" u="none" strike="noStrike" kern="1200" cap="none" spc="0" normalizeH="0" baseline="0" noProof="0" dirty="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rPr>
                <a:t>0</a:t>
              </a:r>
              <a:endParaRPr kumimoji="0" lang="zh-CN" altLang="en-US" sz="28700" b="1" i="0" u="none" strike="noStrike" kern="1200" cap="none" spc="0" normalizeH="0" baseline="0" noProof="0" dirty="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endParaRPr>
            </a:p>
          </p:txBody>
        </p:sp>
        <p:sp>
          <p:nvSpPr>
            <p:cNvPr id="4" name="文本框 3">
              <a:extLst>
                <a:ext uri="{FF2B5EF4-FFF2-40B4-BE49-F238E27FC236}">
                  <a16:creationId xmlns:a16="http://schemas.microsoft.com/office/drawing/2014/main" xmlns="" id="{D4C62DAB-2DB1-3A4E-B31B-E5AA00456587}"/>
                </a:ext>
              </a:extLst>
            </p:cNvPr>
            <p:cNvSpPr txBox="1"/>
            <p:nvPr/>
          </p:nvSpPr>
          <p:spPr>
            <a:xfrm>
              <a:off x="1886929" y="1348949"/>
              <a:ext cx="2231701" cy="4508927"/>
            </a:xfrm>
            <a:prstGeom prst="rect">
              <a:avLst/>
            </a:prstGeom>
            <a:noFill/>
            <a:effectLst>
              <a:outerShdw blurRad="317500" dist="38100" dir="10800000" algn="r" rotWithShape="0">
                <a:prstClr val="black">
                  <a:alpha val="2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700" b="1" i="0" u="none" strike="noStrike" kern="1200" cap="none" spc="0" normalizeH="0" baseline="0" noProof="0" dirty="0" smtClean="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rPr>
                <a:t>4</a:t>
              </a:r>
              <a:endParaRPr kumimoji="0" lang="zh-CN" altLang="en-US" sz="28700" b="1" i="0" u="none" strike="noStrike" kern="1200" cap="none" spc="0" normalizeH="0" baseline="0" noProof="0" dirty="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endParaRPr>
            </a:p>
          </p:txBody>
        </p:sp>
      </p:grpSp>
      <p:sp>
        <p:nvSpPr>
          <p:cNvPr id="5" name="矩形 4">
            <a:extLst>
              <a:ext uri="{FF2B5EF4-FFF2-40B4-BE49-F238E27FC236}">
                <a16:creationId xmlns:a16="http://schemas.microsoft.com/office/drawing/2014/main" xmlns="" id="{0EE5C79B-7DCC-D24F-A625-7FC286AB38A1}"/>
              </a:ext>
            </a:extLst>
          </p:cNvPr>
          <p:cNvSpPr/>
          <p:nvPr/>
        </p:nvSpPr>
        <p:spPr>
          <a:xfrm>
            <a:off x="4493805" y="2845435"/>
            <a:ext cx="2670175" cy="583565"/>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1" lang="zh-CN" altLang="en-US" sz="3200" b="1" i="0" u="none" strike="noStrike" kern="1200" cap="none" spc="60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活动预算</a:t>
            </a:r>
            <a:endParaRPr kumimoji="1" lang="zh-CN" altLang="en-US" sz="3200" b="1" i="0" u="none" strike="noStrike" kern="1200" cap="none" spc="60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endParaRPr>
          </a:p>
        </p:txBody>
      </p:sp>
      <p:sp>
        <p:nvSpPr>
          <p:cNvPr id="6" name="文本框 5">
            <a:extLst>
              <a:ext uri="{FF2B5EF4-FFF2-40B4-BE49-F238E27FC236}">
                <a16:creationId xmlns:a16="http://schemas.microsoft.com/office/drawing/2014/main" xmlns="" id="{518A3863-70B8-4649-A734-28F478942729}"/>
              </a:ext>
            </a:extLst>
          </p:cNvPr>
          <p:cNvSpPr txBox="1"/>
          <p:nvPr/>
        </p:nvSpPr>
        <p:spPr>
          <a:xfrm>
            <a:off x="4493805" y="2140131"/>
            <a:ext cx="223837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PART </a:t>
            </a:r>
            <a:r>
              <a:rPr kumimoji="0" lang="en-US" altLang="zh-CN" sz="4000" b="1"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04</a:t>
            </a:r>
            <a:endParaRPr kumimoji="0" lang="en-US" altLang="zh-CN" sz="4000" b="1"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endParaRPr>
          </a:p>
        </p:txBody>
      </p:sp>
      <p:sp>
        <p:nvSpPr>
          <p:cNvPr id="7" name="文本框 6">
            <a:extLst>
              <a:ext uri="{FF2B5EF4-FFF2-40B4-BE49-F238E27FC236}">
                <a16:creationId xmlns:a16="http://schemas.microsoft.com/office/drawing/2014/main" xmlns="" id="{E9F1B831-05DA-2443-A551-C630BFFF416E}"/>
              </a:ext>
            </a:extLst>
          </p:cNvPr>
          <p:cNvSpPr txBox="1"/>
          <p:nvPr/>
        </p:nvSpPr>
        <p:spPr>
          <a:xfrm>
            <a:off x="4493806" y="3497543"/>
            <a:ext cx="439421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PLEASE ADD YOUR TITTLE HERE</a:t>
            </a:r>
            <a:endParaRPr kumimoji="0" lang="zh-CN" altLang="en-US" sz="16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endParaRPr>
          </a:p>
        </p:txBody>
      </p:sp>
      <p:sp>
        <p:nvSpPr>
          <p:cNvPr id="11" name="PA-文本框 9">
            <a:extLst>
              <a:ext uri="{FF2B5EF4-FFF2-40B4-BE49-F238E27FC236}">
                <a16:creationId xmlns:a16="http://schemas.microsoft.com/office/drawing/2014/main" xmlns="" id="{7A6C9AE2-DB4A-F041-AF23-B890FDCF6244}"/>
              </a:ext>
            </a:extLst>
          </p:cNvPr>
          <p:cNvSpPr txBox="1"/>
          <p:nvPr>
            <p:custDataLst>
              <p:tags r:id="rId1"/>
            </p:custDataLst>
          </p:nvPr>
        </p:nvSpPr>
        <p:spPr>
          <a:xfrm>
            <a:off x="4493805" y="3903616"/>
            <a:ext cx="4296627" cy="1212640"/>
          </a:xfrm>
          <a:prstGeom prst="rect">
            <a:avLst/>
          </a:prstGeom>
        </p:spPr>
        <p:txBody>
          <a:bodyPr wrap="square">
            <a:spAutoFit/>
          </a:bodyPr>
          <a:lstStyle>
            <a:defPPr>
              <a:defRPr lang="zh-CN"/>
            </a:defPPr>
            <a:lvl1pPr defTabSz="457143">
              <a:lnSpc>
                <a:spcPct val="130000"/>
              </a:lnSpc>
              <a:defRPr sz="1200">
                <a:solidFill>
                  <a:schemeClr val="bg1">
                    <a:lumMod val="50000"/>
                  </a:schemeClr>
                </a:solidFill>
                <a:latin typeface="Source Han Sans CN Normal" panose="020B0400000000000000" pitchFamily="34" charset="-128"/>
                <a:ea typeface="Source Han Sans CN Normal" panose="020B0400000000000000" pitchFamily="34" charset="-128"/>
              </a:defRPr>
            </a:lvl1pPr>
          </a:lstStyle>
          <a:p>
            <a:pPr marL="0" marR="0" lvl="0" indent="0" algn="l" defTabSz="457143" rtl="0" eaLnBrk="1" fontAlgn="auto" latinLnBrk="0" hangingPunct="1">
              <a:lnSpc>
                <a:spcPct val="130000"/>
              </a:lnSpc>
              <a:spcBef>
                <a:spcPts val="0"/>
              </a:spcBef>
              <a:spcAft>
                <a:spcPts val="0"/>
              </a:spcAft>
              <a:buClrTx/>
              <a:buSzTx/>
              <a:buFontTx/>
              <a:buNone/>
              <a:tabLst/>
              <a:defRPr/>
            </a:pP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单击输入文档内容</a:t>
            </a:r>
          </a:p>
        </p:txBody>
      </p:sp>
    </p:spTree>
    <p:extLst>
      <p:ext uri="{BB962C8B-B14F-4D97-AF65-F5344CB8AC3E}">
        <p14:creationId xmlns:p14="http://schemas.microsoft.com/office/powerpoint/2010/main" val="158507382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par>
                                <p:cTn id="15" presetID="22" presetClass="entr" presetSubtype="1"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up)">
                                      <p:cBhvr>
                                        <p:cTn id="17" dur="500"/>
                                        <p:tgtEl>
                                          <p:spTgt spid="11"/>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52"/>
          <p:cNvSpPr/>
          <p:nvPr/>
        </p:nvSpPr>
        <p:spPr>
          <a:xfrm rot="12614178">
            <a:off x="-877394" y="2771491"/>
            <a:ext cx="13671803" cy="1301012"/>
          </a:xfrm>
          <a:custGeom>
            <a:avLst/>
            <a:gdLst>
              <a:gd name="connsiteX0" fmla="*/ 7043057 w 7043057"/>
              <a:gd name="connsiteY0" fmla="*/ 594184 h 1267285"/>
              <a:gd name="connsiteX1" fmla="*/ 5061432 w 7043057"/>
              <a:gd name="connsiteY1" fmla="*/ 594184 h 1267285"/>
              <a:gd name="connsiteX2" fmla="*/ 4546333 w 7043057"/>
              <a:gd name="connsiteY2" fmla="*/ 898006 h 1267285"/>
              <a:gd name="connsiteX3" fmla="*/ 4041839 w 7043057"/>
              <a:gd name="connsiteY3" fmla="*/ 654109 h 1267285"/>
              <a:gd name="connsiteX4" fmla="*/ 2965900 w 7043057"/>
              <a:gd name="connsiteY4" fmla="*/ 654109 h 1267285"/>
              <a:gd name="connsiteX5" fmla="*/ 2104639 w 7043057"/>
              <a:gd name="connsiteY5" fmla="*/ 1267285 h 1267285"/>
              <a:gd name="connsiteX6" fmla="*/ 1172219 w 7043057"/>
              <a:gd name="connsiteY6" fmla="*/ 713281 h 1267285"/>
              <a:gd name="connsiteX7" fmla="*/ 0 w 7043057"/>
              <a:gd name="connsiteY7" fmla="*/ 713281 h 1267285"/>
              <a:gd name="connsiteX8" fmla="*/ 594515 w 7043057"/>
              <a:gd name="connsiteY8" fmla="*/ 349693 h 1267285"/>
              <a:gd name="connsiteX9" fmla="*/ 1179370 w 7043057"/>
              <a:gd name="connsiteY9" fmla="*/ 707374 h 1267285"/>
              <a:gd name="connsiteX10" fmla="*/ 2990651 w 7043057"/>
              <a:gd name="connsiteY10" fmla="*/ 632534 h 1267285"/>
              <a:gd name="connsiteX11" fmla="*/ 3502581 w 7043057"/>
              <a:gd name="connsiteY11" fmla="*/ 329697 h 1267285"/>
              <a:gd name="connsiteX12" fmla="*/ 4014288 w 7043057"/>
              <a:gd name="connsiteY12" fmla="*/ 632403 h 1267285"/>
              <a:gd name="connsiteX13" fmla="*/ 5045753 w 7043057"/>
              <a:gd name="connsiteY13" fmla="*/ 589784 h 1267285"/>
              <a:gd name="connsiteX14" fmla="*/ 6040694 w 7043057"/>
              <a:gd name="connsiteY14" fmla="*/ 0 h 1267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43057" h="1267285">
                <a:moveTo>
                  <a:pt x="7043057" y="594184"/>
                </a:moveTo>
                <a:lnTo>
                  <a:pt x="5061432" y="594184"/>
                </a:lnTo>
                <a:lnTo>
                  <a:pt x="4546333" y="898006"/>
                </a:lnTo>
                <a:lnTo>
                  <a:pt x="4041839" y="654109"/>
                </a:lnTo>
                <a:lnTo>
                  <a:pt x="2965900" y="654109"/>
                </a:lnTo>
                <a:lnTo>
                  <a:pt x="2104639" y="1267285"/>
                </a:lnTo>
                <a:lnTo>
                  <a:pt x="1172219" y="713281"/>
                </a:lnTo>
                <a:lnTo>
                  <a:pt x="0" y="713281"/>
                </a:lnTo>
                <a:lnTo>
                  <a:pt x="594515" y="349693"/>
                </a:lnTo>
                <a:lnTo>
                  <a:pt x="1179370" y="707374"/>
                </a:lnTo>
                <a:lnTo>
                  <a:pt x="2990651" y="632534"/>
                </a:lnTo>
                <a:lnTo>
                  <a:pt x="3502581" y="329697"/>
                </a:lnTo>
                <a:lnTo>
                  <a:pt x="4014288" y="632403"/>
                </a:lnTo>
                <a:lnTo>
                  <a:pt x="5045753" y="589784"/>
                </a:lnTo>
                <a:lnTo>
                  <a:pt x="6040694" y="0"/>
                </a:lnTo>
                <a:close/>
              </a:path>
            </a:pathLst>
          </a:cu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矩形 2"/>
          <p:cNvSpPr/>
          <p:nvPr/>
        </p:nvSpPr>
        <p:spPr>
          <a:xfrm>
            <a:off x="975480" y="3124201"/>
            <a:ext cx="50400" cy="3733800"/>
          </a:xfrm>
          <a:prstGeom prst="rect">
            <a:avLst/>
          </a:prstGeom>
          <a:gradFill>
            <a:gsLst>
              <a:gs pos="0">
                <a:srgbClr val="A1A3B1"/>
              </a:gs>
              <a:gs pos="100000">
                <a:srgbClr val="C03D45"/>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矩形 3"/>
          <p:cNvSpPr/>
          <p:nvPr/>
        </p:nvSpPr>
        <p:spPr>
          <a:xfrm>
            <a:off x="7592178" y="0"/>
            <a:ext cx="45719" cy="3060700"/>
          </a:xfrm>
          <a:prstGeom prst="rect">
            <a:avLst/>
          </a:prstGeom>
          <a:gradFill>
            <a:gsLst>
              <a:gs pos="0">
                <a:srgbClr val="A1A3B1"/>
              </a:gs>
              <a:gs pos="100000">
                <a:srgbClr val="C03D45"/>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chart_167909"/>
          <p:cNvSpPr>
            <a:spLocks noChangeAspect="1"/>
          </p:cNvSpPr>
          <p:nvPr/>
        </p:nvSpPr>
        <p:spPr bwMode="auto">
          <a:xfrm>
            <a:off x="1312131" y="3464266"/>
            <a:ext cx="828000" cy="826753"/>
          </a:xfrm>
          <a:custGeom>
            <a:avLst/>
            <a:gdLst>
              <a:gd name="connsiteX0" fmla="*/ 308018 w 608697"/>
              <a:gd name="connsiteY0" fmla="*/ 459875 h 607780"/>
              <a:gd name="connsiteX1" fmla="*/ 459098 w 608697"/>
              <a:gd name="connsiteY1" fmla="*/ 459875 h 607780"/>
              <a:gd name="connsiteX2" fmla="*/ 459098 w 608697"/>
              <a:gd name="connsiteY2" fmla="*/ 485702 h 607780"/>
              <a:gd name="connsiteX3" fmla="*/ 308018 w 608697"/>
              <a:gd name="connsiteY3" fmla="*/ 485702 h 607780"/>
              <a:gd name="connsiteX4" fmla="*/ 394249 w 608697"/>
              <a:gd name="connsiteY4" fmla="*/ 416759 h 607780"/>
              <a:gd name="connsiteX5" fmla="*/ 423040 w 608697"/>
              <a:gd name="connsiteY5" fmla="*/ 416759 h 607780"/>
              <a:gd name="connsiteX6" fmla="*/ 423040 w 608697"/>
              <a:gd name="connsiteY6" fmla="*/ 442586 h 607780"/>
              <a:gd name="connsiteX7" fmla="*/ 394249 w 608697"/>
              <a:gd name="connsiteY7" fmla="*/ 442586 h 607780"/>
              <a:gd name="connsiteX8" fmla="*/ 351204 w 608697"/>
              <a:gd name="connsiteY8" fmla="*/ 416759 h 607780"/>
              <a:gd name="connsiteX9" fmla="*/ 379995 w 608697"/>
              <a:gd name="connsiteY9" fmla="*/ 416759 h 607780"/>
              <a:gd name="connsiteX10" fmla="*/ 379995 w 608697"/>
              <a:gd name="connsiteY10" fmla="*/ 442586 h 607780"/>
              <a:gd name="connsiteX11" fmla="*/ 351204 w 608697"/>
              <a:gd name="connsiteY11" fmla="*/ 442586 h 607780"/>
              <a:gd name="connsiteX12" fmla="*/ 308018 w 608697"/>
              <a:gd name="connsiteY12" fmla="*/ 416759 h 607780"/>
              <a:gd name="connsiteX13" fmla="*/ 336809 w 608697"/>
              <a:gd name="connsiteY13" fmla="*/ 416759 h 607780"/>
              <a:gd name="connsiteX14" fmla="*/ 336809 w 608697"/>
              <a:gd name="connsiteY14" fmla="*/ 442586 h 607780"/>
              <a:gd name="connsiteX15" fmla="*/ 308018 w 608697"/>
              <a:gd name="connsiteY15" fmla="*/ 442586 h 607780"/>
              <a:gd name="connsiteX16" fmla="*/ 327698 w 608697"/>
              <a:gd name="connsiteY16" fmla="*/ 342003 h 607780"/>
              <a:gd name="connsiteX17" fmla="*/ 152667 w 608697"/>
              <a:gd name="connsiteY17" fmla="*/ 516798 h 607780"/>
              <a:gd name="connsiteX18" fmla="*/ 322361 w 608697"/>
              <a:gd name="connsiteY18" fmla="*/ 582007 h 607780"/>
              <a:gd name="connsiteX19" fmla="*/ 575303 w 608697"/>
              <a:gd name="connsiteY19" fmla="*/ 342003 h 607780"/>
              <a:gd name="connsiteX20" fmla="*/ 322361 w 608697"/>
              <a:gd name="connsiteY20" fmla="*/ 316133 h 607780"/>
              <a:gd name="connsiteX21" fmla="*/ 588595 w 608697"/>
              <a:gd name="connsiteY21" fmla="*/ 316133 h 607780"/>
              <a:gd name="connsiteX22" fmla="*/ 601499 w 608697"/>
              <a:gd name="connsiteY22" fmla="*/ 329116 h 607780"/>
              <a:gd name="connsiteX23" fmla="*/ 322361 w 608697"/>
              <a:gd name="connsiteY23" fmla="*/ 607780 h 607780"/>
              <a:gd name="connsiteX24" fmla="*/ 125015 w 608697"/>
              <a:gd name="connsiteY24" fmla="*/ 526100 h 607780"/>
              <a:gd name="connsiteX25" fmla="*/ 121231 w 608697"/>
              <a:gd name="connsiteY25" fmla="*/ 516992 h 607780"/>
              <a:gd name="connsiteX26" fmla="*/ 125015 w 608697"/>
              <a:gd name="connsiteY26" fmla="*/ 507884 h 607780"/>
              <a:gd name="connsiteX27" fmla="*/ 313144 w 608697"/>
              <a:gd name="connsiteY27" fmla="*/ 319912 h 607780"/>
              <a:gd name="connsiteX28" fmla="*/ 322361 w 608697"/>
              <a:gd name="connsiteY28" fmla="*/ 316133 h 607780"/>
              <a:gd name="connsiteX29" fmla="*/ 192785 w 608697"/>
              <a:gd name="connsiteY29" fmla="*/ 230043 h 607780"/>
              <a:gd name="connsiteX30" fmla="*/ 221646 w 608697"/>
              <a:gd name="connsiteY30" fmla="*/ 230043 h 607780"/>
              <a:gd name="connsiteX31" fmla="*/ 221646 w 608697"/>
              <a:gd name="connsiteY31" fmla="*/ 255799 h 607780"/>
              <a:gd name="connsiteX32" fmla="*/ 192785 w 608697"/>
              <a:gd name="connsiteY32" fmla="*/ 255799 h 607780"/>
              <a:gd name="connsiteX33" fmla="*/ 149599 w 608697"/>
              <a:gd name="connsiteY33" fmla="*/ 230043 h 607780"/>
              <a:gd name="connsiteX34" fmla="*/ 178460 w 608697"/>
              <a:gd name="connsiteY34" fmla="*/ 230043 h 607780"/>
              <a:gd name="connsiteX35" fmla="*/ 178460 w 608697"/>
              <a:gd name="connsiteY35" fmla="*/ 255799 h 607780"/>
              <a:gd name="connsiteX36" fmla="*/ 149599 w 608697"/>
              <a:gd name="connsiteY36" fmla="*/ 255799 h 607780"/>
              <a:gd name="connsiteX37" fmla="*/ 106413 w 608697"/>
              <a:gd name="connsiteY37" fmla="*/ 230043 h 607780"/>
              <a:gd name="connsiteX38" fmla="*/ 135274 w 608697"/>
              <a:gd name="connsiteY38" fmla="*/ 230043 h 607780"/>
              <a:gd name="connsiteX39" fmla="*/ 135274 w 608697"/>
              <a:gd name="connsiteY39" fmla="*/ 255799 h 607780"/>
              <a:gd name="connsiteX40" fmla="*/ 106413 w 608697"/>
              <a:gd name="connsiteY40" fmla="*/ 255799 h 607780"/>
              <a:gd name="connsiteX41" fmla="*/ 342535 w 608697"/>
              <a:gd name="connsiteY41" fmla="*/ 211323 h 607780"/>
              <a:gd name="connsiteX42" fmla="*/ 342535 w 608697"/>
              <a:gd name="connsiteY42" fmla="*/ 265776 h 607780"/>
              <a:gd name="connsiteX43" fmla="*/ 582498 w 608697"/>
              <a:gd name="connsiteY43" fmla="*/ 265776 h 607780"/>
              <a:gd name="connsiteX44" fmla="*/ 573668 w 608697"/>
              <a:gd name="connsiteY44" fmla="*/ 211323 h 607780"/>
              <a:gd name="connsiteX45" fmla="*/ 106413 w 608697"/>
              <a:gd name="connsiteY45" fmla="*/ 186716 h 607780"/>
              <a:gd name="connsiteX46" fmla="*/ 221646 w 608697"/>
              <a:gd name="connsiteY46" fmla="*/ 186716 h 607780"/>
              <a:gd name="connsiteX47" fmla="*/ 221646 w 608697"/>
              <a:gd name="connsiteY47" fmla="*/ 212614 h 607780"/>
              <a:gd name="connsiteX48" fmla="*/ 106413 w 608697"/>
              <a:gd name="connsiteY48" fmla="*/ 212614 h 607780"/>
              <a:gd name="connsiteX49" fmla="*/ 142472 w 608697"/>
              <a:gd name="connsiteY49" fmla="*/ 143671 h 607780"/>
              <a:gd name="connsiteX50" fmla="*/ 221646 w 608697"/>
              <a:gd name="connsiteY50" fmla="*/ 143671 h 607780"/>
              <a:gd name="connsiteX51" fmla="*/ 221646 w 608697"/>
              <a:gd name="connsiteY51" fmla="*/ 169498 h 607780"/>
              <a:gd name="connsiteX52" fmla="*/ 142472 w 608697"/>
              <a:gd name="connsiteY52" fmla="*/ 169498 h 607780"/>
              <a:gd name="connsiteX53" fmla="*/ 342535 w 608697"/>
              <a:gd name="connsiteY53" fmla="*/ 115399 h 607780"/>
              <a:gd name="connsiteX54" fmla="*/ 342535 w 608697"/>
              <a:gd name="connsiteY54" fmla="*/ 185452 h 607780"/>
              <a:gd name="connsiteX55" fmla="*/ 564935 w 608697"/>
              <a:gd name="connsiteY55" fmla="*/ 185452 h 607780"/>
              <a:gd name="connsiteX56" fmla="*/ 522726 w 608697"/>
              <a:gd name="connsiteY56" fmla="*/ 115399 h 607780"/>
              <a:gd name="connsiteX57" fmla="*/ 266162 w 608697"/>
              <a:gd name="connsiteY57" fmla="*/ 39354 h 607780"/>
              <a:gd name="connsiteX58" fmla="*/ 25908 w 608697"/>
              <a:gd name="connsiteY58" fmla="*/ 292020 h 607780"/>
              <a:gd name="connsiteX59" fmla="*/ 91211 w 608697"/>
              <a:gd name="connsiteY59" fmla="*/ 461370 h 607780"/>
              <a:gd name="connsiteX60" fmla="*/ 266162 w 608697"/>
              <a:gd name="connsiteY60" fmla="*/ 286692 h 607780"/>
              <a:gd name="connsiteX61" fmla="*/ 342535 w 608697"/>
              <a:gd name="connsiteY61" fmla="*/ 26161 h 607780"/>
              <a:gd name="connsiteX62" fmla="*/ 342535 w 608697"/>
              <a:gd name="connsiteY62" fmla="*/ 89529 h 607780"/>
              <a:gd name="connsiteX63" fmla="*/ 497497 w 608697"/>
              <a:gd name="connsiteY63" fmla="*/ 89529 h 607780"/>
              <a:gd name="connsiteX64" fmla="*/ 342535 w 608697"/>
              <a:gd name="connsiteY64" fmla="*/ 26161 h 607780"/>
              <a:gd name="connsiteX65" fmla="*/ 279165 w 608697"/>
              <a:gd name="connsiteY65" fmla="*/ 13196 h 607780"/>
              <a:gd name="connsiteX66" fmla="*/ 292070 w 608697"/>
              <a:gd name="connsiteY66" fmla="*/ 26081 h 607780"/>
              <a:gd name="connsiteX67" fmla="*/ 292070 w 608697"/>
              <a:gd name="connsiteY67" fmla="*/ 292020 h 607780"/>
              <a:gd name="connsiteX68" fmla="*/ 288286 w 608697"/>
              <a:gd name="connsiteY68" fmla="*/ 301127 h 607780"/>
              <a:gd name="connsiteX69" fmla="*/ 100138 w 608697"/>
              <a:gd name="connsiteY69" fmla="*/ 488981 h 607780"/>
              <a:gd name="connsiteX70" fmla="*/ 90920 w 608697"/>
              <a:gd name="connsiteY70" fmla="*/ 492759 h 607780"/>
              <a:gd name="connsiteX71" fmla="*/ 81799 w 608697"/>
              <a:gd name="connsiteY71" fmla="*/ 488981 h 607780"/>
              <a:gd name="connsiteX72" fmla="*/ 0 w 608697"/>
              <a:gd name="connsiteY72" fmla="*/ 292020 h 607780"/>
              <a:gd name="connsiteX73" fmla="*/ 279165 w 608697"/>
              <a:gd name="connsiteY73" fmla="*/ 13196 h 607780"/>
              <a:gd name="connsiteX74" fmla="*/ 329629 w 608697"/>
              <a:gd name="connsiteY74" fmla="*/ 0 h 607780"/>
              <a:gd name="connsiteX75" fmla="*/ 538348 w 608697"/>
              <a:gd name="connsiteY75" fmla="*/ 93889 h 607780"/>
              <a:gd name="connsiteX76" fmla="*/ 595598 w 608697"/>
              <a:gd name="connsiteY76" fmla="*/ 194366 h 607780"/>
              <a:gd name="connsiteX77" fmla="*/ 608697 w 608697"/>
              <a:gd name="connsiteY77" fmla="*/ 278760 h 607780"/>
              <a:gd name="connsiteX78" fmla="*/ 595792 w 608697"/>
              <a:gd name="connsiteY78" fmla="*/ 291647 h 607780"/>
              <a:gd name="connsiteX79" fmla="*/ 329629 w 608697"/>
              <a:gd name="connsiteY79" fmla="*/ 291647 h 607780"/>
              <a:gd name="connsiteX80" fmla="*/ 316627 w 608697"/>
              <a:gd name="connsiteY80" fmla="*/ 278760 h 607780"/>
              <a:gd name="connsiteX81" fmla="*/ 316627 w 608697"/>
              <a:gd name="connsiteY81" fmla="*/ 12886 h 607780"/>
              <a:gd name="connsiteX82" fmla="*/ 329629 w 608697"/>
              <a:gd name="connsiteY82" fmla="*/ 0 h 607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608697" h="607780">
                <a:moveTo>
                  <a:pt x="308018" y="459875"/>
                </a:moveTo>
                <a:lnTo>
                  <a:pt x="459098" y="459875"/>
                </a:lnTo>
                <a:lnTo>
                  <a:pt x="459098" y="485702"/>
                </a:lnTo>
                <a:lnTo>
                  <a:pt x="308018" y="485702"/>
                </a:lnTo>
                <a:close/>
                <a:moveTo>
                  <a:pt x="394249" y="416759"/>
                </a:moveTo>
                <a:lnTo>
                  <a:pt x="423040" y="416759"/>
                </a:lnTo>
                <a:lnTo>
                  <a:pt x="423040" y="442586"/>
                </a:lnTo>
                <a:lnTo>
                  <a:pt x="394249" y="442586"/>
                </a:lnTo>
                <a:close/>
                <a:moveTo>
                  <a:pt x="351204" y="416759"/>
                </a:moveTo>
                <a:lnTo>
                  <a:pt x="379995" y="416759"/>
                </a:lnTo>
                <a:lnTo>
                  <a:pt x="379995" y="442586"/>
                </a:lnTo>
                <a:lnTo>
                  <a:pt x="351204" y="442586"/>
                </a:lnTo>
                <a:close/>
                <a:moveTo>
                  <a:pt x="308018" y="416759"/>
                </a:moveTo>
                <a:lnTo>
                  <a:pt x="336809" y="416759"/>
                </a:lnTo>
                <a:lnTo>
                  <a:pt x="336809" y="442586"/>
                </a:lnTo>
                <a:lnTo>
                  <a:pt x="308018" y="442586"/>
                </a:lnTo>
                <a:close/>
                <a:moveTo>
                  <a:pt x="327698" y="342003"/>
                </a:moveTo>
                <a:lnTo>
                  <a:pt x="152667" y="516798"/>
                </a:lnTo>
                <a:cubicBezTo>
                  <a:pt x="199335" y="558946"/>
                  <a:pt x="259102" y="582007"/>
                  <a:pt x="322361" y="582007"/>
                </a:cubicBezTo>
                <a:cubicBezTo>
                  <a:pt x="457710" y="582007"/>
                  <a:pt x="568608" y="475425"/>
                  <a:pt x="575303" y="342003"/>
                </a:cubicBezTo>
                <a:close/>
                <a:moveTo>
                  <a:pt x="322361" y="316133"/>
                </a:moveTo>
                <a:lnTo>
                  <a:pt x="588595" y="316133"/>
                </a:lnTo>
                <a:cubicBezTo>
                  <a:pt x="595775" y="316133"/>
                  <a:pt x="601499" y="321946"/>
                  <a:pt x="601499" y="329116"/>
                </a:cubicBezTo>
                <a:cubicBezTo>
                  <a:pt x="601499" y="482789"/>
                  <a:pt x="476241" y="607780"/>
                  <a:pt x="322361" y="607780"/>
                </a:cubicBezTo>
                <a:cubicBezTo>
                  <a:pt x="247847" y="607780"/>
                  <a:pt x="177796" y="578809"/>
                  <a:pt x="125015" y="526100"/>
                </a:cubicBezTo>
                <a:cubicBezTo>
                  <a:pt x="122589" y="523677"/>
                  <a:pt x="121231" y="520383"/>
                  <a:pt x="121231" y="516992"/>
                </a:cubicBezTo>
                <a:cubicBezTo>
                  <a:pt x="121231" y="513601"/>
                  <a:pt x="122589" y="510306"/>
                  <a:pt x="125015" y="507884"/>
                </a:cubicBezTo>
                <a:lnTo>
                  <a:pt x="313144" y="319912"/>
                </a:lnTo>
                <a:cubicBezTo>
                  <a:pt x="315570" y="317489"/>
                  <a:pt x="318869" y="316133"/>
                  <a:pt x="322361" y="316133"/>
                </a:cubicBezTo>
                <a:close/>
                <a:moveTo>
                  <a:pt x="192785" y="230043"/>
                </a:moveTo>
                <a:lnTo>
                  <a:pt x="221646" y="230043"/>
                </a:lnTo>
                <a:lnTo>
                  <a:pt x="221646" y="255799"/>
                </a:lnTo>
                <a:lnTo>
                  <a:pt x="192785" y="255799"/>
                </a:lnTo>
                <a:close/>
                <a:moveTo>
                  <a:pt x="149599" y="230043"/>
                </a:moveTo>
                <a:lnTo>
                  <a:pt x="178460" y="230043"/>
                </a:lnTo>
                <a:lnTo>
                  <a:pt x="178460" y="255799"/>
                </a:lnTo>
                <a:lnTo>
                  <a:pt x="149599" y="255799"/>
                </a:lnTo>
                <a:close/>
                <a:moveTo>
                  <a:pt x="106413" y="230043"/>
                </a:moveTo>
                <a:lnTo>
                  <a:pt x="135274" y="230043"/>
                </a:lnTo>
                <a:lnTo>
                  <a:pt x="135274" y="255799"/>
                </a:lnTo>
                <a:lnTo>
                  <a:pt x="106413" y="255799"/>
                </a:lnTo>
                <a:close/>
                <a:moveTo>
                  <a:pt x="342535" y="211323"/>
                </a:moveTo>
                <a:lnTo>
                  <a:pt x="342535" y="265776"/>
                </a:lnTo>
                <a:lnTo>
                  <a:pt x="582498" y="265776"/>
                </a:lnTo>
                <a:cubicBezTo>
                  <a:pt x="581625" y="247173"/>
                  <a:pt x="578617" y="228957"/>
                  <a:pt x="573668" y="211323"/>
                </a:cubicBezTo>
                <a:close/>
                <a:moveTo>
                  <a:pt x="106413" y="186716"/>
                </a:moveTo>
                <a:lnTo>
                  <a:pt x="221646" y="186716"/>
                </a:lnTo>
                <a:lnTo>
                  <a:pt x="221646" y="212614"/>
                </a:lnTo>
                <a:lnTo>
                  <a:pt x="106413" y="212614"/>
                </a:lnTo>
                <a:close/>
                <a:moveTo>
                  <a:pt x="142472" y="143671"/>
                </a:moveTo>
                <a:lnTo>
                  <a:pt x="221646" y="143671"/>
                </a:lnTo>
                <a:lnTo>
                  <a:pt x="221646" y="169498"/>
                </a:lnTo>
                <a:lnTo>
                  <a:pt x="142472" y="169498"/>
                </a:lnTo>
                <a:close/>
                <a:moveTo>
                  <a:pt x="342535" y="115399"/>
                </a:moveTo>
                <a:lnTo>
                  <a:pt x="342535" y="185452"/>
                </a:lnTo>
                <a:lnTo>
                  <a:pt x="564935" y="185452"/>
                </a:lnTo>
                <a:cubicBezTo>
                  <a:pt x="554844" y="160066"/>
                  <a:pt x="540483" y="136231"/>
                  <a:pt x="522726" y="115399"/>
                </a:cubicBezTo>
                <a:close/>
                <a:moveTo>
                  <a:pt x="266162" y="39354"/>
                </a:moveTo>
                <a:cubicBezTo>
                  <a:pt x="132547" y="46135"/>
                  <a:pt x="25908" y="156871"/>
                  <a:pt x="25908" y="292020"/>
                </a:cubicBezTo>
                <a:cubicBezTo>
                  <a:pt x="25908" y="355187"/>
                  <a:pt x="49002" y="414866"/>
                  <a:pt x="91211" y="461370"/>
                </a:cubicBezTo>
                <a:lnTo>
                  <a:pt x="266162" y="286692"/>
                </a:lnTo>
                <a:close/>
                <a:moveTo>
                  <a:pt x="342535" y="26161"/>
                </a:moveTo>
                <a:lnTo>
                  <a:pt x="342535" y="89529"/>
                </a:lnTo>
                <a:lnTo>
                  <a:pt x="497497" y="89529"/>
                </a:lnTo>
                <a:cubicBezTo>
                  <a:pt x="454608" y="51547"/>
                  <a:pt x="399979" y="29068"/>
                  <a:pt x="342535" y="26161"/>
                </a:cubicBezTo>
                <a:close/>
                <a:moveTo>
                  <a:pt x="279165" y="13196"/>
                </a:moveTo>
                <a:cubicBezTo>
                  <a:pt x="286248" y="13196"/>
                  <a:pt x="292070" y="19009"/>
                  <a:pt x="292070" y="26081"/>
                </a:cubicBezTo>
                <a:lnTo>
                  <a:pt x="292070" y="292020"/>
                </a:lnTo>
                <a:cubicBezTo>
                  <a:pt x="292070" y="295411"/>
                  <a:pt x="290712" y="298705"/>
                  <a:pt x="288286" y="301127"/>
                </a:cubicBezTo>
                <a:lnTo>
                  <a:pt x="100138" y="488981"/>
                </a:lnTo>
                <a:cubicBezTo>
                  <a:pt x="97712" y="491403"/>
                  <a:pt x="94413" y="492759"/>
                  <a:pt x="90920" y="492759"/>
                </a:cubicBezTo>
                <a:cubicBezTo>
                  <a:pt x="87524" y="492759"/>
                  <a:pt x="84225" y="491403"/>
                  <a:pt x="81799" y="488981"/>
                </a:cubicBezTo>
                <a:cubicBezTo>
                  <a:pt x="29013" y="436374"/>
                  <a:pt x="0" y="366425"/>
                  <a:pt x="0" y="292020"/>
                </a:cubicBezTo>
                <a:cubicBezTo>
                  <a:pt x="0" y="138270"/>
                  <a:pt x="125173" y="13196"/>
                  <a:pt x="279165" y="13196"/>
                </a:cubicBezTo>
                <a:close/>
                <a:moveTo>
                  <a:pt x="329629" y="0"/>
                </a:moveTo>
                <a:cubicBezTo>
                  <a:pt x="409294" y="0"/>
                  <a:pt x="485465" y="34203"/>
                  <a:pt x="538348" y="93889"/>
                </a:cubicBezTo>
                <a:cubicBezTo>
                  <a:pt x="564159" y="122860"/>
                  <a:pt x="583954" y="157547"/>
                  <a:pt x="595598" y="194366"/>
                </a:cubicBezTo>
                <a:cubicBezTo>
                  <a:pt x="604330" y="221303"/>
                  <a:pt x="608697" y="249692"/>
                  <a:pt x="608697" y="278760"/>
                </a:cubicBezTo>
                <a:cubicBezTo>
                  <a:pt x="608697" y="285833"/>
                  <a:pt x="602972" y="291647"/>
                  <a:pt x="595792" y="291647"/>
                </a:cubicBezTo>
                <a:lnTo>
                  <a:pt x="329629" y="291647"/>
                </a:lnTo>
                <a:cubicBezTo>
                  <a:pt x="322449" y="291647"/>
                  <a:pt x="316627" y="285833"/>
                  <a:pt x="316627" y="278760"/>
                </a:cubicBezTo>
                <a:lnTo>
                  <a:pt x="316627" y="12886"/>
                </a:lnTo>
                <a:cubicBezTo>
                  <a:pt x="316627" y="5813"/>
                  <a:pt x="322449" y="0"/>
                  <a:pt x="329629" y="0"/>
                </a:cubicBezTo>
                <a:close/>
              </a:path>
            </a:pathLst>
          </a:custGeom>
          <a:solidFill>
            <a:schemeClr val="bg1"/>
          </a:solidFill>
          <a:ln>
            <a:noFill/>
          </a:ln>
        </p:spPr>
        <p:txBody>
          <a:bodyPr/>
          <a:lstStyle/>
          <a:p>
            <a:endParaRPr lang="zh-CN" altLang="en-US">
              <a:cs typeface="+mn-ea"/>
              <a:sym typeface="+mn-lt"/>
            </a:endParaRPr>
          </a:p>
        </p:txBody>
      </p:sp>
      <p:sp>
        <p:nvSpPr>
          <p:cNvPr id="6" name="文本框 5"/>
          <p:cNvSpPr txBox="1"/>
          <p:nvPr/>
        </p:nvSpPr>
        <p:spPr>
          <a:xfrm>
            <a:off x="1312132" y="4819182"/>
            <a:ext cx="4936268" cy="1569660"/>
          </a:xfrm>
          <a:prstGeom prst="rect">
            <a:avLst/>
          </a:prstGeom>
          <a:noFill/>
        </p:spPr>
        <p:txBody>
          <a:bodyPr wrap="square" rtlCol="0">
            <a:spAutoFit/>
          </a:bodyPr>
          <a:lstStyle/>
          <a:p>
            <a:pPr algn="ctr" defTabSz="457200">
              <a:lnSpc>
                <a:spcPct val="150000"/>
              </a:lnSpc>
            </a:pPr>
            <a:r>
              <a:rPr lang="zh-CN" altLang="en-US" sz="1600" dirty="0">
                <a:solidFill>
                  <a:schemeClr val="bg1"/>
                </a:solidFill>
                <a:cs typeface="+mn-ea"/>
                <a:sym typeface="+mn-lt"/>
              </a:rPr>
              <a:t>单击输入文档内容单击输入文档内容单击输入文档</a:t>
            </a:r>
            <a:r>
              <a:rPr lang="zh-CN" altLang="en-US" sz="1600" dirty="0" smtClean="0">
                <a:solidFill>
                  <a:schemeClr val="bg1"/>
                </a:solidFill>
                <a:cs typeface="+mn-ea"/>
                <a:sym typeface="+mn-lt"/>
              </a:rPr>
              <a:t>内容</a:t>
            </a:r>
            <a:r>
              <a:rPr lang="zh-CN" altLang="en-US" sz="1600" dirty="0">
                <a:solidFill>
                  <a:schemeClr val="bg1"/>
                </a:solidFill>
                <a:cs typeface="+mn-ea"/>
                <a:sym typeface="+mn-lt"/>
              </a:rPr>
              <a:t>单击输入文档内容单击输入文档内容单击输入文档内容</a:t>
            </a:r>
            <a:endParaRPr kumimoji="1" lang="en-US" altLang="zh-CN" sz="1600" spc="-150" dirty="0">
              <a:solidFill>
                <a:schemeClr val="bg1"/>
              </a:solidFill>
              <a:cs typeface="+mn-ea"/>
              <a:sym typeface="+mn-lt"/>
            </a:endParaRPr>
          </a:p>
          <a:p>
            <a:pPr algn="ctr" defTabSz="457200">
              <a:lnSpc>
                <a:spcPct val="150000"/>
              </a:lnSpc>
            </a:pPr>
            <a:endParaRPr kumimoji="1" lang="en-US" altLang="zh-CN" sz="1600" spc="-150" dirty="0">
              <a:solidFill>
                <a:schemeClr val="bg1"/>
              </a:solidFill>
              <a:cs typeface="+mn-ea"/>
              <a:sym typeface="+mn-lt"/>
            </a:endParaRPr>
          </a:p>
        </p:txBody>
      </p:sp>
      <p:sp>
        <p:nvSpPr>
          <p:cNvPr id="7" name="文本框 6"/>
          <p:cNvSpPr txBox="1"/>
          <p:nvPr/>
        </p:nvSpPr>
        <p:spPr>
          <a:xfrm>
            <a:off x="1312131" y="4393573"/>
            <a:ext cx="2450399" cy="461665"/>
          </a:xfrm>
          <a:prstGeom prst="rect">
            <a:avLst/>
          </a:prstGeom>
          <a:noFill/>
        </p:spPr>
        <p:txBody>
          <a:bodyPr wrap="square" rtlCol="0">
            <a:spAutoFit/>
          </a:bodyPr>
          <a:lstStyle/>
          <a:p>
            <a:pPr defTabSz="457200"/>
            <a:r>
              <a:rPr lang="zh-CN" altLang="en-US" sz="2400" dirty="0">
                <a:solidFill>
                  <a:schemeClr val="bg1"/>
                </a:solidFill>
                <a:cs typeface="+mn-ea"/>
                <a:sym typeface="+mn-lt"/>
              </a:rPr>
              <a:t>输入标题内容</a:t>
            </a:r>
          </a:p>
        </p:txBody>
      </p:sp>
      <p:sp>
        <p:nvSpPr>
          <p:cNvPr id="8" name="increasing-bars-graphic_38906"/>
          <p:cNvSpPr>
            <a:spLocks noChangeAspect="1"/>
          </p:cNvSpPr>
          <p:nvPr/>
        </p:nvSpPr>
        <p:spPr bwMode="auto">
          <a:xfrm>
            <a:off x="7899358" y="927100"/>
            <a:ext cx="900000" cy="787672"/>
          </a:xfrm>
          <a:custGeom>
            <a:avLst/>
            <a:gdLst>
              <a:gd name="connsiteX0" fmla="*/ 0 w 603390"/>
              <a:gd name="connsiteY0" fmla="*/ 484171 h 528082"/>
              <a:gd name="connsiteX1" fmla="*/ 603390 w 603390"/>
              <a:gd name="connsiteY1" fmla="*/ 484171 h 528082"/>
              <a:gd name="connsiteX2" fmla="*/ 603390 w 603390"/>
              <a:gd name="connsiteY2" fmla="*/ 528082 h 528082"/>
              <a:gd name="connsiteX3" fmla="*/ 0 w 603390"/>
              <a:gd name="connsiteY3" fmla="*/ 528082 h 528082"/>
              <a:gd name="connsiteX4" fmla="*/ 96600 w 603390"/>
              <a:gd name="connsiteY4" fmla="*/ 163776 h 528082"/>
              <a:gd name="connsiteX5" fmla="*/ 69827 w 603390"/>
              <a:gd name="connsiteY5" fmla="*/ 190515 h 528082"/>
              <a:gd name="connsiteX6" fmla="*/ 96600 w 603390"/>
              <a:gd name="connsiteY6" fmla="*/ 217254 h 528082"/>
              <a:gd name="connsiteX7" fmla="*/ 123373 w 603390"/>
              <a:gd name="connsiteY7" fmla="*/ 190515 h 528082"/>
              <a:gd name="connsiteX8" fmla="*/ 96600 w 603390"/>
              <a:gd name="connsiteY8" fmla="*/ 163776 h 528082"/>
              <a:gd name="connsiteX9" fmla="*/ 415481 w 603390"/>
              <a:gd name="connsiteY9" fmla="*/ 111731 h 528082"/>
              <a:gd name="connsiteX10" fmla="*/ 388709 w 603390"/>
              <a:gd name="connsiteY10" fmla="*/ 138470 h 528082"/>
              <a:gd name="connsiteX11" fmla="*/ 415481 w 603390"/>
              <a:gd name="connsiteY11" fmla="*/ 165209 h 528082"/>
              <a:gd name="connsiteX12" fmla="*/ 442254 w 603390"/>
              <a:gd name="connsiteY12" fmla="*/ 138470 h 528082"/>
              <a:gd name="connsiteX13" fmla="*/ 415481 w 603390"/>
              <a:gd name="connsiteY13" fmla="*/ 111731 h 528082"/>
              <a:gd name="connsiteX14" fmla="*/ 206081 w 603390"/>
              <a:gd name="connsiteY14" fmla="*/ 89766 h 528082"/>
              <a:gd name="connsiteX15" fmla="*/ 179308 w 603390"/>
              <a:gd name="connsiteY15" fmla="*/ 116505 h 528082"/>
              <a:gd name="connsiteX16" fmla="*/ 206081 w 603390"/>
              <a:gd name="connsiteY16" fmla="*/ 143244 h 528082"/>
              <a:gd name="connsiteX17" fmla="*/ 232376 w 603390"/>
              <a:gd name="connsiteY17" fmla="*/ 116505 h 528082"/>
              <a:gd name="connsiteX18" fmla="*/ 206081 w 603390"/>
              <a:gd name="connsiteY18" fmla="*/ 89766 h 528082"/>
              <a:gd name="connsiteX19" fmla="*/ 308391 w 603390"/>
              <a:gd name="connsiteY19" fmla="*/ 50136 h 528082"/>
              <a:gd name="connsiteX20" fmla="*/ 281618 w 603390"/>
              <a:gd name="connsiteY20" fmla="*/ 76874 h 528082"/>
              <a:gd name="connsiteX21" fmla="*/ 308391 w 603390"/>
              <a:gd name="connsiteY21" fmla="*/ 103613 h 528082"/>
              <a:gd name="connsiteX22" fmla="*/ 335163 w 603390"/>
              <a:gd name="connsiteY22" fmla="*/ 76874 h 528082"/>
              <a:gd name="connsiteX23" fmla="*/ 308391 w 603390"/>
              <a:gd name="connsiteY23" fmla="*/ 50136 h 528082"/>
              <a:gd name="connsiteX24" fmla="*/ 531655 w 603390"/>
              <a:gd name="connsiteY24" fmla="*/ 12892 h 528082"/>
              <a:gd name="connsiteX25" fmla="*/ 504883 w 603390"/>
              <a:gd name="connsiteY25" fmla="*/ 39631 h 528082"/>
              <a:gd name="connsiteX26" fmla="*/ 531655 w 603390"/>
              <a:gd name="connsiteY26" fmla="*/ 66370 h 528082"/>
              <a:gd name="connsiteX27" fmla="*/ 558428 w 603390"/>
              <a:gd name="connsiteY27" fmla="*/ 39631 h 528082"/>
              <a:gd name="connsiteX28" fmla="*/ 531655 w 603390"/>
              <a:gd name="connsiteY28" fmla="*/ 12892 h 528082"/>
              <a:gd name="connsiteX29" fmla="*/ 530699 w 603390"/>
              <a:gd name="connsiteY29" fmla="*/ 0 h 528082"/>
              <a:gd name="connsiteX30" fmla="*/ 570380 w 603390"/>
              <a:gd name="connsiteY30" fmla="*/ 39631 h 528082"/>
              <a:gd name="connsiteX31" fmla="*/ 559384 w 603390"/>
              <a:gd name="connsiteY31" fmla="*/ 66370 h 528082"/>
              <a:gd name="connsiteX32" fmla="*/ 559384 w 603390"/>
              <a:gd name="connsiteY32" fmla="*/ 471274 h 528082"/>
              <a:gd name="connsiteX33" fmla="*/ 500102 w 603390"/>
              <a:gd name="connsiteY33" fmla="*/ 471274 h 528082"/>
              <a:gd name="connsiteX34" fmla="*/ 500102 w 603390"/>
              <a:gd name="connsiteY34" fmla="*/ 70190 h 528082"/>
              <a:gd name="connsiteX35" fmla="*/ 447991 w 603390"/>
              <a:gd name="connsiteY35" fmla="*/ 116505 h 528082"/>
              <a:gd name="connsiteX36" fmla="*/ 454206 w 603390"/>
              <a:gd name="connsiteY36" fmla="*/ 137992 h 528082"/>
              <a:gd name="connsiteX37" fmla="*/ 445600 w 603390"/>
              <a:gd name="connsiteY37" fmla="*/ 162821 h 528082"/>
              <a:gd name="connsiteX38" fmla="*/ 445600 w 603390"/>
              <a:gd name="connsiteY38" fmla="*/ 471274 h 528082"/>
              <a:gd name="connsiteX39" fmla="*/ 385840 w 603390"/>
              <a:gd name="connsiteY39" fmla="*/ 471274 h 528082"/>
              <a:gd name="connsiteX40" fmla="*/ 385840 w 603390"/>
              <a:gd name="connsiteY40" fmla="*/ 165209 h 528082"/>
              <a:gd name="connsiteX41" fmla="*/ 375322 w 603390"/>
              <a:gd name="connsiteY41" fmla="*/ 137992 h 528082"/>
              <a:gd name="connsiteX42" fmla="*/ 376278 w 603390"/>
              <a:gd name="connsiteY42" fmla="*/ 130830 h 528082"/>
              <a:gd name="connsiteX43" fmla="*/ 338510 w 603390"/>
              <a:gd name="connsiteY43" fmla="*/ 101226 h 528082"/>
              <a:gd name="connsiteX44" fmla="*/ 338032 w 603390"/>
              <a:gd name="connsiteY44" fmla="*/ 102181 h 528082"/>
              <a:gd name="connsiteX45" fmla="*/ 338032 w 603390"/>
              <a:gd name="connsiteY45" fmla="*/ 471274 h 528082"/>
              <a:gd name="connsiteX46" fmla="*/ 278271 w 603390"/>
              <a:gd name="connsiteY46" fmla="*/ 471274 h 528082"/>
              <a:gd name="connsiteX47" fmla="*/ 278271 w 603390"/>
              <a:gd name="connsiteY47" fmla="*/ 103136 h 528082"/>
              <a:gd name="connsiteX48" fmla="*/ 270622 w 603390"/>
              <a:gd name="connsiteY48" fmla="*/ 90244 h 528082"/>
              <a:gd name="connsiteX49" fmla="*/ 243371 w 603390"/>
              <a:gd name="connsiteY49" fmla="*/ 106956 h 528082"/>
              <a:gd name="connsiteX50" fmla="*/ 244806 w 603390"/>
              <a:gd name="connsiteY50" fmla="*/ 116505 h 528082"/>
              <a:gd name="connsiteX51" fmla="*/ 233810 w 603390"/>
              <a:gd name="connsiteY51" fmla="*/ 143722 h 528082"/>
              <a:gd name="connsiteX52" fmla="*/ 233810 w 603390"/>
              <a:gd name="connsiteY52" fmla="*/ 471274 h 528082"/>
              <a:gd name="connsiteX53" fmla="*/ 174049 w 603390"/>
              <a:gd name="connsiteY53" fmla="*/ 471274 h 528082"/>
              <a:gd name="connsiteX54" fmla="*/ 174049 w 603390"/>
              <a:gd name="connsiteY54" fmla="*/ 140857 h 528082"/>
              <a:gd name="connsiteX55" fmla="*/ 169269 w 603390"/>
              <a:gd name="connsiteY55" fmla="*/ 133217 h 528082"/>
              <a:gd name="connsiteX56" fmla="*/ 130066 w 603390"/>
              <a:gd name="connsiteY56" fmla="*/ 170461 h 528082"/>
              <a:gd name="connsiteX57" fmla="*/ 135325 w 603390"/>
              <a:gd name="connsiteY57" fmla="*/ 190038 h 528082"/>
              <a:gd name="connsiteX58" fmla="*/ 125763 w 603390"/>
              <a:gd name="connsiteY58" fmla="*/ 215344 h 528082"/>
              <a:gd name="connsiteX59" fmla="*/ 125763 w 603390"/>
              <a:gd name="connsiteY59" fmla="*/ 471274 h 528082"/>
              <a:gd name="connsiteX60" fmla="*/ 66481 w 603390"/>
              <a:gd name="connsiteY60" fmla="*/ 471274 h 528082"/>
              <a:gd name="connsiteX61" fmla="*/ 66481 w 603390"/>
              <a:gd name="connsiteY61" fmla="*/ 216299 h 528082"/>
              <a:gd name="connsiteX62" fmla="*/ 55963 w 603390"/>
              <a:gd name="connsiteY62" fmla="*/ 190038 h 528082"/>
              <a:gd name="connsiteX63" fmla="*/ 95644 w 603390"/>
              <a:gd name="connsiteY63" fmla="*/ 150884 h 528082"/>
              <a:gd name="connsiteX64" fmla="*/ 121938 w 603390"/>
              <a:gd name="connsiteY64" fmla="*/ 160911 h 528082"/>
              <a:gd name="connsiteX65" fmla="*/ 165922 w 603390"/>
              <a:gd name="connsiteY65" fmla="*/ 118893 h 528082"/>
              <a:gd name="connsiteX66" fmla="*/ 165444 w 603390"/>
              <a:gd name="connsiteY66" fmla="*/ 116505 h 528082"/>
              <a:gd name="connsiteX67" fmla="*/ 205125 w 603390"/>
              <a:gd name="connsiteY67" fmla="*/ 76874 h 528082"/>
              <a:gd name="connsiteX68" fmla="*/ 238113 w 603390"/>
              <a:gd name="connsiteY68" fmla="*/ 95019 h 528082"/>
              <a:gd name="connsiteX69" fmla="*/ 268232 w 603390"/>
              <a:gd name="connsiteY69" fmla="*/ 76874 h 528082"/>
              <a:gd name="connsiteX70" fmla="*/ 307435 w 603390"/>
              <a:gd name="connsiteY70" fmla="*/ 37244 h 528082"/>
              <a:gd name="connsiteX71" fmla="*/ 347115 w 603390"/>
              <a:gd name="connsiteY71" fmla="*/ 76874 h 528082"/>
              <a:gd name="connsiteX72" fmla="*/ 344725 w 603390"/>
              <a:gd name="connsiteY72" fmla="*/ 90244 h 528082"/>
              <a:gd name="connsiteX73" fmla="*/ 381059 w 603390"/>
              <a:gd name="connsiteY73" fmla="*/ 118415 h 528082"/>
              <a:gd name="connsiteX74" fmla="*/ 415003 w 603390"/>
              <a:gd name="connsiteY74" fmla="*/ 98839 h 528082"/>
              <a:gd name="connsiteX75" fmla="*/ 439385 w 603390"/>
              <a:gd name="connsiteY75" fmla="*/ 107433 h 528082"/>
              <a:gd name="connsiteX76" fmla="*/ 495321 w 603390"/>
              <a:gd name="connsiteY76" fmla="*/ 56820 h 528082"/>
              <a:gd name="connsiteX77" fmla="*/ 491018 w 603390"/>
              <a:gd name="connsiteY77" fmla="*/ 39631 h 528082"/>
              <a:gd name="connsiteX78" fmla="*/ 530699 w 603390"/>
              <a:gd name="connsiteY78" fmla="*/ 0 h 528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03390" h="528082">
                <a:moveTo>
                  <a:pt x="0" y="484171"/>
                </a:moveTo>
                <a:lnTo>
                  <a:pt x="603390" y="484171"/>
                </a:lnTo>
                <a:lnTo>
                  <a:pt x="603390" y="528082"/>
                </a:lnTo>
                <a:lnTo>
                  <a:pt x="0" y="528082"/>
                </a:lnTo>
                <a:close/>
                <a:moveTo>
                  <a:pt x="96600" y="163776"/>
                </a:moveTo>
                <a:cubicBezTo>
                  <a:pt x="81779" y="163776"/>
                  <a:pt x="69827" y="175713"/>
                  <a:pt x="69827" y="190515"/>
                </a:cubicBezTo>
                <a:cubicBezTo>
                  <a:pt x="69827" y="204839"/>
                  <a:pt x="81779" y="217254"/>
                  <a:pt x="96600" y="217254"/>
                </a:cubicBezTo>
                <a:cubicBezTo>
                  <a:pt x="110943" y="217254"/>
                  <a:pt x="123373" y="204839"/>
                  <a:pt x="123373" y="190515"/>
                </a:cubicBezTo>
                <a:cubicBezTo>
                  <a:pt x="123373" y="175713"/>
                  <a:pt x="110943" y="163776"/>
                  <a:pt x="96600" y="163776"/>
                </a:cubicBezTo>
                <a:close/>
                <a:moveTo>
                  <a:pt x="415481" y="111731"/>
                </a:moveTo>
                <a:cubicBezTo>
                  <a:pt x="401139" y="111731"/>
                  <a:pt x="388709" y="123668"/>
                  <a:pt x="388709" y="138470"/>
                </a:cubicBezTo>
                <a:cubicBezTo>
                  <a:pt x="388709" y="153271"/>
                  <a:pt x="401139" y="165209"/>
                  <a:pt x="415481" y="165209"/>
                </a:cubicBezTo>
                <a:cubicBezTo>
                  <a:pt x="430302" y="165209"/>
                  <a:pt x="442254" y="153271"/>
                  <a:pt x="442254" y="138470"/>
                </a:cubicBezTo>
                <a:cubicBezTo>
                  <a:pt x="442254" y="123668"/>
                  <a:pt x="430302" y="111731"/>
                  <a:pt x="415481" y="111731"/>
                </a:cubicBezTo>
                <a:close/>
                <a:moveTo>
                  <a:pt x="206081" y="89766"/>
                </a:moveTo>
                <a:cubicBezTo>
                  <a:pt x="191260" y="89766"/>
                  <a:pt x="179308" y="101704"/>
                  <a:pt x="179308" y="116505"/>
                </a:cubicBezTo>
                <a:cubicBezTo>
                  <a:pt x="179308" y="131307"/>
                  <a:pt x="191260" y="143244"/>
                  <a:pt x="206081" y="143244"/>
                </a:cubicBezTo>
                <a:cubicBezTo>
                  <a:pt x="220423" y="143244"/>
                  <a:pt x="232376" y="131307"/>
                  <a:pt x="232376" y="116505"/>
                </a:cubicBezTo>
                <a:cubicBezTo>
                  <a:pt x="232376" y="101704"/>
                  <a:pt x="220423" y="89766"/>
                  <a:pt x="206081" y="89766"/>
                </a:cubicBezTo>
                <a:close/>
                <a:moveTo>
                  <a:pt x="308391" y="50136"/>
                </a:moveTo>
                <a:cubicBezTo>
                  <a:pt x="293570" y="50136"/>
                  <a:pt x="281618" y="62073"/>
                  <a:pt x="281618" y="76874"/>
                </a:cubicBezTo>
                <a:cubicBezTo>
                  <a:pt x="281618" y="91676"/>
                  <a:pt x="293570" y="103613"/>
                  <a:pt x="308391" y="103613"/>
                </a:cubicBezTo>
                <a:cubicBezTo>
                  <a:pt x="323211" y="103613"/>
                  <a:pt x="335163" y="91676"/>
                  <a:pt x="335163" y="76874"/>
                </a:cubicBezTo>
                <a:cubicBezTo>
                  <a:pt x="335163" y="62073"/>
                  <a:pt x="323211" y="50136"/>
                  <a:pt x="308391" y="50136"/>
                </a:cubicBezTo>
                <a:close/>
                <a:moveTo>
                  <a:pt x="531655" y="12892"/>
                </a:moveTo>
                <a:cubicBezTo>
                  <a:pt x="516835" y="12892"/>
                  <a:pt x="504883" y="24829"/>
                  <a:pt x="504883" y="39631"/>
                </a:cubicBezTo>
                <a:cubicBezTo>
                  <a:pt x="504883" y="54433"/>
                  <a:pt x="516835" y="66370"/>
                  <a:pt x="531655" y="66370"/>
                </a:cubicBezTo>
                <a:cubicBezTo>
                  <a:pt x="545998" y="66370"/>
                  <a:pt x="558428" y="54433"/>
                  <a:pt x="558428" y="39631"/>
                </a:cubicBezTo>
                <a:cubicBezTo>
                  <a:pt x="558428" y="24829"/>
                  <a:pt x="545998" y="12892"/>
                  <a:pt x="531655" y="12892"/>
                </a:cubicBezTo>
                <a:close/>
                <a:moveTo>
                  <a:pt x="530699" y="0"/>
                </a:moveTo>
                <a:cubicBezTo>
                  <a:pt x="552691" y="0"/>
                  <a:pt x="570380" y="17667"/>
                  <a:pt x="570380" y="39631"/>
                </a:cubicBezTo>
                <a:cubicBezTo>
                  <a:pt x="570380" y="50136"/>
                  <a:pt x="566077" y="59685"/>
                  <a:pt x="559384" y="66370"/>
                </a:cubicBezTo>
                <a:lnTo>
                  <a:pt x="559384" y="471274"/>
                </a:lnTo>
                <a:lnTo>
                  <a:pt x="500102" y="471274"/>
                </a:lnTo>
                <a:lnTo>
                  <a:pt x="500102" y="70190"/>
                </a:lnTo>
                <a:lnTo>
                  <a:pt x="447991" y="116505"/>
                </a:lnTo>
                <a:cubicBezTo>
                  <a:pt x="451815" y="122713"/>
                  <a:pt x="454206" y="130352"/>
                  <a:pt x="454206" y="137992"/>
                </a:cubicBezTo>
                <a:cubicBezTo>
                  <a:pt x="454206" y="147542"/>
                  <a:pt x="451337" y="156136"/>
                  <a:pt x="445600" y="162821"/>
                </a:cubicBezTo>
                <a:lnTo>
                  <a:pt x="445600" y="471274"/>
                </a:lnTo>
                <a:lnTo>
                  <a:pt x="385840" y="471274"/>
                </a:lnTo>
                <a:lnTo>
                  <a:pt x="385840" y="165209"/>
                </a:lnTo>
                <a:cubicBezTo>
                  <a:pt x="379625" y="158046"/>
                  <a:pt x="375322" y="148497"/>
                  <a:pt x="375322" y="137992"/>
                </a:cubicBezTo>
                <a:cubicBezTo>
                  <a:pt x="375322" y="135605"/>
                  <a:pt x="375800" y="133217"/>
                  <a:pt x="376278" y="130830"/>
                </a:cubicBezTo>
                <a:lnTo>
                  <a:pt x="338510" y="101226"/>
                </a:lnTo>
                <a:cubicBezTo>
                  <a:pt x="338032" y="101704"/>
                  <a:pt x="338032" y="101704"/>
                  <a:pt x="338032" y="102181"/>
                </a:cubicBezTo>
                <a:lnTo>
                  <a:pt x="338032" y="471274"/>
                </a:lnTo>
                <a:lnTo>
                  <a:pt x="278271" y="471274"/>
                </a:lnTo>
                <a:lnTo>
                  <a:pt x="278271" y="103136"/>
                </a:lnTo>
                <a:cubicBezTo>
                  <a:pt x="274925" y="99316"/>
                  <a:pt x="272534" y="95019"/>
                  <a:pt x="270622" y="90244"/>
                </a:cubicBezTo>
                <a:lnTo>
                  <a:pt x="243371" y="106956"/>
                </a:lnTo>
                <a:cubicBezTo>
                  <a:pt x="244328" y="109821"/>
                  <a:pt x="244806" y="113163"/>
                  <a:pt x="244806" y="116505"/>
                </a:cubicBezTo>
                <a:cubicBezTo>
                  <a:pt x="244806" y="127010"/>
                  <a:pt x="240503" y="136560"/>
                  <a:pt x="233810" y="143722"/>
                </a:cubicBezTo>
                <a:lnTo>
                  <a:pt x="233810" y="471274"/>
                </a:lnTo>
                <a:lnTo>
                  <a:pt x="174049" y="471274"/>
                </a:lnTo>
                <a:lnTo>
                  <a:pt x="174049" y="140857"/>
                </a:lnTo>
                <a:cubicBezTo>
                  <a:pt x="172137" y="138470"/>
                  <a:pt x="170703" y="136082"/>
                  <a:pt x="169269" y="133217"/>
                </a:cubicBezTo>
                <a:lnTo>
                  <a:pt x="130066" y="170461"/>
                </a:lnTo>
                <a:cubicBezTo>
                  <a:pt x="133412" y="176191"/>
                  <a:pt x="135325" y="182875"/>
                  <a:pt x="135325" y="190038"/>
                </a:cubicBezTo>
                <a:cubicBezTo>
                  <a:pt x="135325" y="199587"/>
                  <a:pt x="131500" y="208659"/>
                  <a:pt x="125763" y="215344"/>
                </a:cubicBezTo>
                <a:lnTo>
                  <a:pt x="125763" y="471274"/>
                </a:lnTo>
                <a:lnTo>
                  <a:pt x="66481" y="471274"/>
                </a:lnTo>
                <a:lnTo>
                  <a:pt x="66481" y="216299"/>
                </a:lnTo>
                <a:cubicBezTo>
                  <a:pt x="60266" y="209614"/>
                  <a:pt x="55963" y="200065"/>
                  <a:pt x="55963" y="190038"/>
                </a:cubicBezTo>
                <a:cubicBezTo>
                  <a:pt x="55963" y="168551"/>
                  <a:pt x="73652" y="150884"/>
                  <a:pt x="95644" y="150884"/>
                </a:cubicBezTo>
                <a:cubicBezTo>
                  <a:pt x="105684" y="150884"/>
                  <a:pt x="114767" y="154704"/>
                  <a:pt x="121938" y="160911"/>
                </a:cubicBezTo>
                <a:lnTo>
                  <a:pt x="165922" y="118893"/>
                </a:lnTo>
                <a:cubicBezTo>
                  <a:pt x="165922" y="118415"/>
                  <a:pt x="165444" y="117460"/>
                  <a:pt x="165444" y="116505"/>
                </a:cubicBezTo>
                <a:cubicBezTo>
                  <a:pt x="165444" y="94541"/>
                  <a:pt x="183133" y="76874"/>
                  <a:pt x="205125" y="76874"/>
                </a:cubicBezTo>
                <a:cubicBezTo>
                  <a:pt x="218989" y="76874"/>
                  <a:pt x="230941" y="84037"/>
                  <a:pt x="238113" y="95019"/>
                </a:cubicBezTo>
                <a:lnTo>
                  <a:pt x="268232" y="76874"/>
                </a:lnTo>
                <a:cubicBezTo>
                  <a:pt x="268232" y="54910"/>
                  <a:pt x="285921" y="37244"/>
                  <a:pt x="307435" y="37244"/>
                </a:cubicBezTo>
                <a:cubicBezTo>
                  <a:pt x="329426" y="37244"/>
                  <a:pt x="347115" y="54910"/>
                  <a:pt x="347115" y="76874"/>
                </a:cubicBezTo>
                <a:cubicBezTo>
                  <a:pt x="347115" y="81649"/>
                  <a:pt x="346159" y="85947"/>
                  <a:pt x="344725" y="90244"/>
                </a:cubicBezTo>
                <a:lnTo>
                  <a:pt x="381059" y="118415"/>
                </a:lnTo>
                <a:cubicBezTo>
                  <a:pt x="387752" y="106478"/>
                  <a:pt x="400661" y="98839"/>
                  <a:pt x="415003" y="98839"/>
                </a:cubicBezTo>
                <a:cubicBezTo>
                  <a:pt x="424087" y="98839"/>
                  <a:pt x="432692" y="101704"/>
                  <a:pt x="439385" y="107433"/>
                </a:cubicBezTo>
                <a:lnTo>
                  <a:pt x="495321" y="56820"/>
                </a:lnTo>
                <a:cubicBezTo>
                  <a:pt x="492931" y="51568"/>
                  <a:pt x="491018" y="45838"/>
                  <a:pt x="491018" y="39631"/>
                </a:cubicBezTo>
                <a:cubicBezTo>
                  <a:pt x="491018" y="17667"/>
                  <a:pt x="508707" y="0"/>
                  <a:pt x="530699" y="0"/>
                </a:cubicBezTo>
                <a:close/>
              </a:path>
            </a:pathLst>
          </a:custGeom>
          <a:solidFill>
            <a:schemeClr val="bg1"/>
          </a:solidFill>
          <a:ln>
            <a:noFill/>
          </a:ln>
        </p:spPr>
        <p:txBody>
          <a:bodyPr/>
          <a:lstStyle/>
          <a:p>
            <a:endParaRPr lang="zh-CN" altLang="en-US">
              <a:cs typeface="+mn-ea"/>
              <a:sym typeface="+mn-lt"/>
            </a:endParaRPr>
          </a:p>
        </p:txBody>
      </p:sp>
      <p:sp>
        <p:nvSpPr>
          <p:cNvPr id="9" name="文本框 8"/>
          <p:cNvSpPr txBox="1"/>
          <p:nvPr/>
        </p:nvSpPr>
        <p:spPr>
          <a:xfrm>
            <a:off x="7899358" y="2261871"/>
            <a:ext cx="3708442" cy="1200329"/>
          </a:xfrm>
          <a:prstGeom prst="rect">
            <a:avLst/>
          </a:prstGeom>
          <a:noFill/>
        </p:spPr>
        <p:txBody>
          <a:bodyPr wrap="square" rtlCol="0">
            <a:spAutoFit/>
          </a:bodyPr>
          <a:lstStyle/>
          <a:p>
            <a:pPr algn="ctr" defTabSz="457200">
              <a:lnSpc>
                <a:spcPct val="150000"/>
              </a:lnSpc>
            </a:pPr>
            <a:r>
              <a:rPr lang="zh-CN" altLang="en-US" sz="1600" dirty="0">
                <a:solidFill>
                  <a:schemeClr val="bg1"/>
                </a:solidFill>
                <a:cs typeface="+mn-ea"/>
                <a:sym typeface="+mn-lt"/>
              </a:rPr>
              <a:t>单击输入文档内容单击输入文档内容单击输入文档</a:t>
            </a:r>
            <a:r>
              <a:rPr lang="zh-CN" altLang="en-US" sz="1600" dirty="0" smtClean="0">
                <a:solidFill>
                  <a:schemeClr val="bg1"/>
                </a:solidFill>
                <a:cs typeface="+mn-ea"/>
                <a:sym typeface="+mn-lt"/>
              </a:rPr>
              <a:t>内容</a:t>
            </a:r>
            <a:r>
              <a:rPr lang="zh-CN" altLang="en-US" sz="1600" dirty="0">
                <a:solidFill>
                  <a:schemeClr val="bg1"/>
                </a:solidFill>
                <a:cs typeface="+mn-ea"/>
                <a:sym typeface="+mn-lt"/>
              </a:rPr>
              <a:t>单击输入文档内容单击输入文档</a:t>
            </a:r>
            <a:r>
              <a:rPr lang="zh-CN" altLang="en-US" sz="1600" dirty="0" smtClean="0">
                <a:solidFill>
                  <a:schemeClr val="bg1"/>
                </a:solidFill>
                <a:cs typeface="+mn-ea"/>
                <a:sym typeface="+mn-lt"/>
              </a:rPr>
              <a:t>内容</a:t>
            </a:r>
            <a:endParaRPr kumimoji="1" lang="en-US" altLang="zh-CN" sz="1600" spc="-150" dirty="0">
              <a:solidFill>
                <a:schemeClr val="bg1"/>
              </a:solidFill>
              <a:cs typeface="+mn-ea"/>
              <a:sym typeface="+mn-lt"/>
            </a:endParaRPr>
          </a:p>
        </p:txBody>
      </p:sp>
      <p:sp>
        <p:nvSpPr>
          <p:cNvPr id="10" name="文本框 9"/>
          <p:cNvSpPr txBox="1"/>
          <p:nvPr/>
        </p:nvSpPr>
        <p:spPr>
          <a:xfrm>
            <a:off x="7899358" y="1823649"/>
            <a:ext cx="2398885" cy="461665"/>
          </a:xfrm>
          <a:prstGeom prst="rect">
            <a:avLst/>
          </a:prstGeom>
          <a:noFill/>
        </p:spPr>
        <p:txBody>
          <a:bodyPr wrap="square" rtlCol="0">
            <a:spAutoFit/>
          </a:bodyPr>
          <a:lstStyle/>
          <a:p>
            <a:pPr defTabSz="457200"/>
            <a:r>
              <a:rPr lang="zh-CN" altLang="en-US" sz="2400" dirty="0">
                <a:solidFill>
                  <a:schemeClr val="bg1"/>
                </a:solidFill>
                <a:cs typeface="+mn-ea"/>
                <a:sym typeface="+mn-lt"/>
              </a:rPr>
              <a:t>输入标题内容</a:t>
            </a:r>
          </a:p>
        </p:txBody>
      </p:sp>
    </p:spTree>
    <p:extLst>
      <p:ext uri="{BB962C8B-B14F-4D97-AF65-F5344CB8AC3E}">
        <p14:creationId xmlns:p14="http://schemas.microsoft.com/office/powerpoint/2010/main" val="354943705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500" fill="hold"/>
                                        <p:tgtEl>
                                          <p:spTgt spid="6"/>
                                        </p:tgtEl>
                                        <p:attrNameLst>
                                          <p:attrName>ppt_x</p:attrName>
                                        </p:attrNameLst>
                                      </p:cBhvr>
                                      <p:tavLst>
                                        <p:tav tm="0">
                                          <p:val>
                                            <p:strVal val="#ppt_x"/>
                                          </p:val>
                                        </p:tav>
                                        <p:tav tm="100000">
                                          <p:val>
                                            <p:strVal val="#ppt_x"/>
                                          </p:val>
                                        </p:tav>
                                      </p:tavLst>
                                    </p:anim>
                                    <p:anim calcmode="lin" valueType="num">
                                      <p:cBhvr additive="base">
                                        <p:cTn id="2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1"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anim calcmode="lin" valueType="num">
                                      <p:cBhvr additive="base">
                                        <p:cTn id="34" dur="500" fill="hold"/>
                                        <p:tgtEl>
                                          <p:spTgt spid="4"/>
                                        </p:tgtEl>
                                        <p:attrNameLst>
                                          <p:attrName>ppt_x</p:attrName>
                                        </p:attrNameLst>
                                      </p:cBhvr>
                                      <p:tavLst>
                                        <p:tav tm="0">
                                          <p:val>
                                            <p:strVal val="#ppt_x"/>
                                          </p:val>
                                        </p:tav>
                                        <p:tav tm="100000">
                                          <p:val>
                                            <p:strVal val="#ppt_x"/>
                                          </p:val>
                                        </p:tav>
                                      </p:tavLst>
                                    </p:anim>
                                    <p:anim calcmode="lin" valueType="num">
                                      <p:cBhvr additive="base">
                                        <p:cTn id="35"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1" fill="hold" nodeType="clickEffect">
                                  <p:stCondLst>
                                    <p:cond delay="0"/>
                                  </p:stCondLst>
                                  <p:childTnLst>
                                    <p:set>
                                      <p:cBhvr>
                                        <p:cTn id="39" dur="1" fill="hold">
                                          <p:stCondLst>
                                            <p:cond delay="0"/>
                                          </p:stCondLst>
                                        </p:cTn>
                                        <p:tgtEl>
                                          <p:spTgt spid="8"/>
                                        </p:tgtEl>
                                        <p:attrNameLst>
                                          <p:attrName>style.visibility</p:attrName>
                                        </p:attrNameLst>
                                      </p:cBhvr>
                                      <p:to>
                                        <p:strVal val="visible"/>
                                      </p:to>
                                    </p:set>
                                    <p:anim calcmode="lin" valueType="num">
                                      <p:cBhvr additive="base">
                                        <p:cTn id="40" dur="500" fill="hold"/>
                                        <p:tgtEl>
                                          <p:spTgt spid="8"/>
                                        </p:tgtEl>
                                        <p:attrNameLst>
                                          <p:attrName>ppt_x</p:attrName>
                                        </p:attrNameLst>
                                      </p:cBhvr>
                                      <p:tavLst>
                                        <p:tav tm="0">
                                          <p:val>
                                            <p:strVal val="#ppt_x"/>
                                          </p:val>
                                        </p:tav>
                                        <p:tav tm="100000">
                                          <p:val>
                                            <p:strVal val="#ppt_x"/>
                                          </p:val>
                                        </p:tav>
                                      </p:tavLst>
                                    </p:anim>
                                    <p:anim calcmode="lin" valueType="num">
                                      <p:cBhvr additive="base">
                                        <p:cTn id="41" dur="500" fill="hold"/>
                                        <p:tgtEl>
                                          <p:spTgt spid="8"/>
                                        </p:tgtEl>
                                        <p:attrNameLst>
                                          <p:attrName>ppt_y</p:attrName>
                                        </p:attrNameLst>
                                      </p:cBhvr>
                                      <p:tavLst>
                                        <p:tav tm="0">
                                          <p:val>
                                            <p:strVal val="0-#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1" fill="hold" grpId="0" nodeType="click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additive="base">
                                        <p:cTn id="46" dur="500" fill="hold"/>
                                        <p:tgtEl>
                                          <p:spTgt spid="10"/>
                                        </p:tgtEl>
                                        <p:attrNameLst>
                                          <p:attrName>ppt_x</p:attrName>
                                        </p:attrNameLst>
                                      </p:cBhvr>
                                      <p:tavLst>
                                        <p:tav tm="0">
                                          <p:val>
                                            <p:strVal val="#ppt_x"/>
                                          </p:val>
                                        </p:tav>
                                        <p:tav tm="100000">
                                          <p:val>
                                            <p:strVal val="#ppt_x"/>
                                          </p:val>
                                        </p:tav>
                                      </p:tavLst>
                                    </p:anim>
                                    <p:anim calcmode="lin" valueType="num">
                                      <p:cBhvr additive="base">
                                        <p:cTn id="47" dur="500" fill="hold"/>
                                        <p:tgtEl>
                                          <p:spTgt spid="10"/>
                                        </p:tgtEl>
                                        <p:attrNameLst>
                                          <p:attrName>ppt_y</p:attrName>
                                        </p:attrNameLst>
                                      </p:cBhvr>
                                      <p:tavLst>
                                        <p:tav tm="0">
                                          <p:val>
                                            <p:strVal val="0-#ppt_h/2"/>
                                          </p:val>
                                        </p:tav>
                                        <p:tav tm="100000">
                                          <p:val>
                                            <p:strVal val="#ppt_y"/>
                                          </p:val>
                                        </p:tav>
                                      </p:tavLst>
                                    </p:anim>
                                  </p:childTnLst>
                                </p:cTn>
                              </p:par>
                              <p:par>
                                <p:cTn id="48" presetID="2" presetClass="entr" presetSubtype="1" fill="hold" grpId="0" nodeType="withEffect">
                                  <p:stCondLst>
                                    <p:cond delay="0"/>
                                  </p:stCondLst>
                                  <p:childTnLst>
                                    <p:set>
                                      <p:cBhvr>
                                        <p:cTn id="49" dur="1" fill="hold">
                                          <p:stCondLst>
                                            <p:cond delay="0"/>
                                          </p:stCondLst>
                                        </p:cTn>
                                        <p:tgtEl>
                                          <p:spTgt spid="9"/>
                                        </p:tgtEl>
                                        <p:attrNameLst>
                                          <p:attrName>style.visibility</p:attrName>
                                        </p:attrNameLst>
                                      </p:cBhvr>
                                      <p:to>
                                        <p:strVal val="visible"/>
                                      </p:to>
                                    </p:set>
                                    <p:anim calcmode="lin" valueType="num">
                                      <p:cBhvr additive="base">
                                        <p:cTn id="50" dur="500" fill="hold"/>
                                        <p:tgtEl>
                                          <p:spTgt spid="9"/>
                                        </p:tgtEl>
                                        <p:attrNameLst>
                                          <p:attrName>ppt_x</p:attrName>
                                        </p:attrNameLst>
                                      </p:cBhvr>
                                      <p:tavLst>
                                        <p:tav tm="0">
                                          <p:val>
                                            <p:strVal val="#ppt_x"/>
                                          </p:val>
                                        </p:tav>
                                        <p:tav tm="100000">
                                          <p:val>
                                            <p:strVal val="#ppt_x"/>
                                          </p:val>
                                        </p:tav>
                                      </p:tavLst>
                                    </p:anim>
                                    <p:anim calcmode="lin" valueType="num">
                                      <p:cBhvr additive="base">
                                        <p:cTn id="51"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6" grpId="0"/>
      <p:bldP spid="7" grpId="0"/>
      <p:bldP spid="9" grpId="0"/>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6"/>
          <p:cNvSpPr/>
          <p:nvPr/>
        </p:nvSpPr>
        <p:spPr>
          <a:xfrm>
            <a:off x="-1" y="0"/>
            <a:ext cx="2801726" cy="6858002"/>
          </a:xfrm>
          <a:custGeom>
            <a:avLst/>
            <a:gdLst>
              <a:gd name="connsiteX0" fmla="*/ 0 w 2801726"/>
              <a:gd name="connsiteY0" fmla="*/ 0 h 6858002"/>
              <a:gd name="connsiteX1" fmla="*/ 1700228 w 2801726"/>
              <a:gd name="connsiteY1" fmla="*/ 0 h 6858002"/>
              <a:gd name="connsiteX2" fmla="*/ 1716879 w 2801726"/>
              <a:gd name="connsiteY2" fmla="*/ 0 h 6858002"/>
              <a:gd name="connsiteX3" fmla="*/ 1716879 w 2801726"/>
              <a:gd name="connsiteY3" fmla="*/ 51835 h 6858002"/>
              <a:gd name="connsiteX4" fmla="*/ 2801726 w 2801726"/>
              <a:gd name="connsiteY4" fmla="*/ 3429001 h 6858002"/>
              <a:gd name="connsiteX5" fmla="*/ 1716879 w 2801726"/>
              <a:gd name="connsiteY5" fmla="*/ 6806167 h 6858002"/>
              <a:gd name="connsiteX6" fmla="*/ 1716879 w 2801726"/>
              <a:gd name="connsiteY6" fmla="*/ 6858000 h 6858002"/>
              <a:gd name="connsiteX7" fmla="*/ 1700229 w 2801726"/>
              <a:gd name="connsiteY7" fmla="*/ 6858000 h 6858002"/>
              <a:gd name="connsiteX8" fmla="*/ 1700228 w 2801726"/>
              <a:gd name="connsiteY8" fmla="*/ 6858002 h 6858002"/>
              <a:gd name="connsiteX9" fmla="*/ 1700228 w 2801726"/>
              <a:gd name="connsiteY9" fmla="*/ 6858000 h 6858002"/>
              <a:gd name="connsiteX10" fmla="*/ 0 w 2801726"/>
              <a:gd name="connsiteY10" fmla="*/ 6858000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1726" h="6858002">
                <a:moveTo>
                  <a:pt x="0" y="0"/>
                </a:moveTo>
                <a:lnTo>
                  <a:pt x="1700228" y="0"/>
                </a:lnTo>
                <a:lnTo>
                  <a:pt x="1716879" y="0"/>
                </a:lnTo>
                <a:lnTo>
                  <a:pt x="1716879" y="51835"/>
                </a:lnTo>
                <a:lnTo>
                  <a:pt x="2801726" y="3429001"/>
                </a:lnTo>
                <a:lnTo>
                  <a:pt x="1716879" y="6806167"/>
                </a:lnTo>
                <a:lnTo>
                  <a:pt x="1716879" y="6858000"/>
                </a:lnTo>
                <a:lnTo>
                  <a:pt x="1700229" y="6858000"/>
                </a:lnTo>
                <a:lnTo>
                  <a:pt x="1700228" y="6858002"/>
                </a:lnTo>
                <a:lnTo>
                  <a:pt x="1700228" y="6858000"/>
                </a:lnTo>
                <a:lnTo>
                  <a:pt x="0" y="6858000"/>
                </a:lnTo>
                <a:close/>
              </a:path>
            </a:pathLst>
          </a:custGeom>
          <a:blipFill dpi="0" rotWithShape="1">
            <a:blip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rgbClr val="FFFFFF"/>
              </a:solidFill>
              <a:effectLst/>
              <a:uLnTx/>
              <a:uFillTx/>
              <a:cs typeface="+mn-ea"/>
              <a:sym typeface="+mn-lt"/>
            </a:endParaRPr>
          </a:p>
        </p:txBody>
      </p:sp>
      <p:graphicFrame>
        <p:nvGraphicFramePr>
          <p:cNvPr id="7" name="图表 6"/>
          <p:cNvGraphicFramePr/>
          <p:nvPr>
            <p:extLst>
              <p:ext uri="{D42A27DB-BD31-4B8C-83A1-F6EECF244321}">
                <p14:modId xmlns:p14="http://schemas.microsoft.com/office/powerpoint/2010/main" val="2354273934"/>
              </p:ext>
            </p:extLst>
          </p:nvPr>
        </p:nvGraphicFramePr>
        <p:xfrm>
          <a:off x="3584694" y="1373547"/>
          <a:ext cx="7536604" cy="2436061"/>
        </p:xfrm>
        <a:graphic>
          <a:graphicData uri="http://schemas.openxmlformats.org/drawingml/2006/chart">
            <c:chart xmlns:c="http://schemas.openxmlformats.org/drawingml/2006/chart" xmlns:r="http://schemas.openxmlformats.org/officeDocument/2006/relationships" r:id="rId4"/>
          </a:graphicData>
        </a:graphic>
      </p:graphicFrame>
      <p:sp>
        <p:nvSpPr>
          <p:cNvPr id="9" name="矩形 8"/>
          <p:cNvSpPr/>
          <p:nvPr/>
        </p:nvSpPr>
        <p:spPr>
          <a:xfrm>
            <a:off x="3419802" y="3964933"/>
            <a:ext cx="2830204" cy="494493"/>
          </a:xfrm>
          <a:prstGeom prst="rect">
            <a:avLst/>
          </a:prstGeom>
          <a:solidFill>
            <a:schemeClr val="tx1"/>
          </a:solidFill>
          <a:ln w="12700" cap="flat" cmpd="sng" algn="ctr">
            <a:noFill/>
            <a:prstDash val="solid"/>
            <a:miter lim="800000"/>
          </a:ln>
          <a:effectLst/>
        </p:spPr>
        <p:txBody>
          <a:bodyPr rtlCol="0" anchor="ctr"/>
          <a:lstStyle/>
          <a:p>
            <a:pPr algn="ctr" defTabSz="457200"/>
            <a:r>
              <a:rPr lang="zh-CN" altLang="en-US" sz="2800" dirty="0">
                <a:solidFill>
                  <a:schemeClr val="bg1"/>
                </a:solidFill>
                <a:cs typeface="+mn-ea"/>
                <a:sym typeface="+mn-lt"/>
              </a:rPr>
              <a:t>输入标题内容</a:t>
            </a:r>
          </a:p>
        </p:txBody>
      </p:sp>
      <p:grpSp>
        <p:nvGrpSpPr>
          <p:cNvPr id="8" name="组合 7"/>
          <p:cNvGrpSpPr/>
          <p:nvPr/>
        </p:nvGrpSpPr>
        <p:grpSpPr>
          <a:xfrm>
            <a:off x="6414898" y="430733"/>
            <a:ext cx="1662313" cy="1524389"/>
            <a:chOff x="6414898" y="430733"/>
            <a:chExt cx="1662313" cy="1524389"/>
          </a:xfrm>
        </p:grpSpPr>
        <p:sp>
          <p:nvSpPr>
            <p:cNvPr id="11" name="椭圆 10"/>
            <p:cNvSpPr/>
            <p:nvPr/>
          </p:nvSpPr>
          <p:spPr>
            <a:xfrm>
              <a:off x="6414898" y="430733"/>
              <a:ext cx="1524389" cy="1524389"/>
            </a:xfrm>
            <a:prstGeom prst="ellipse">
              <a:avLst/>
            </a:prstGeom>
            <a:blipFill dpi="0" rotWithShape="1">
              <a:blip r:embed="rId5" cstate="print">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2" name="等腰三角形 11"/>
            <p:cNvSpPr/>
            <p:nvPr/>
          </p:nvSpPr>
          <p:spPr>
            <a:xfrm rot="6986161">
              <a:off x="7721982" y="1399030"/>
              <a:ext cx="296507" cy="413951"/>
            </a:xfrm>
            <a:prstGeom prst="triangle">
              <a:avLst/>
            </a:prstGeom>
            <a:solidFill>
              <a:srgbClr val="C00000">
                <a:alpha val="7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13" name="文本框 12"/>
            <p:cNvSpPr txBox="1"/>
            <p:nvPr/>
          </p:nvSpPr>
          <p:spPr>
            <a:xfrm>
              <a:off x="6601454" y="970975"/>
              <a:ext cx="1151277" cy="441916"/>
            </a:xfrm>
            <a:prstGeom prst="rect">
              <a:avLst/>
            </a:prstGeom>
            <a:noFill/>
          </p:spPr>
          <p:txBody>
            <a:bodyPr wrap="none" rtlCol="0">
              <a:spAutoFit/>
            </a:bodyPr>
            <a:lstStyle/>
            <a:p>
              <a:pPr algn="ctr">
                <a:lnSpc>
                  <a:spcPct val="125000"/>
                </a:lnSpc>
                <a:defRPr/>
              </a:pPr>
              <a:r>
                <a:rPr lang="en-US" altLang="zh-CN" sz="2000" kern="0" dirty="0">
                  <a:solidFill>
                    <a:srgbClr val="FFFFFF"/>
                  </a:solidFill>
                  <a:cs typeface="+mn-ea"/>
                  <a:sym typeface="+mn-lt"/>
                </a:rPr>
                <a:t>123,567</a:t>
              </a:r>
              <a:endParaRPr lang="zh-CN" altLang="en-US" sz="2000" kern="0" dirty="0">
                <a:solidFill>
                  <a:srgbClr val="FFFFFF"/>
                </a:solidFill>
                <a:cs typeface="+mn-ea"/>
                <a:sym typeface="+mn-lt"/>
              </a:endParaRPr>
            </a:p>
          </p:txBody>
        </p:sp>
      </p:grpSp>
      <p:sp>
        <p:nvSpPr>
          <p:cNvPr id="14" name="箭头: 燕尾形 8"/>
          <p:cNvSpPr/>
          <p:nvPr/>
        </p:nvSpPr>
        <p:spPr>
          <a:xfrm>
            <a:off x="0" y="0"/>
            <a:ext cx="2830286" cy="6858000"/>
          </a:xfrm>
          <a:prstGeom prst="chevron">
            <a:avLst>
              <a:gd name="adj" fmla="val 40041"/>
            </a:avLst>
          </a:prstGeom>
          <a:solidFill>
            <a:schemeClr val="bg2">
              <a:lumMod val="1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chemeClr val="tx1"/>
              </a:solidFill>
              <a:effectLst/>
              <a:uLnTx/>
              <a:uFillTx/>
              <a:cs typeface="+mn-ea"/>
              <a:sym typeface="+mn-lt"/>
            </a:endParaRPr>
          </a:p>
        </p:txBody>
      </p:sp>
      <p:grpSp>
        <p:nvGrpSpPr>
          <p:cNvPr id="15" name="组合 14"/>
          <p:cNvGrpSpPr/>
          <p:nvPr/>
        </p:nvGrpSpPr>
        <p:grpSpPr>
          <a:xfrm>
            <a:off x="145140" y="2271853"/>
            <a:ext cx="2373561" cy="1711353"/>
            <a:chOff x="145140" y="2271853"/>
            <a:chExt cx="2373561" cy="1711353"/>
          </a:xfrm>
        </p:grpSpPr>
        <p:grpSp>
          <p:nvGrpSpPr>
            <p:cNvPr id="3" name="组合 2"/>
            <p:cNvGrpSpPr/>
            <p:nvPr/>
          </p:nvGrpSpPr>
          <p:grpSpPr>
            <a:xfrm>
              <a:off x="145140" y="3228619"/>
              <a:ext cx="2373561" cy="754587"/>
              <a:chOff x="145140" y="3228619"/>
              <a:chExt cx="2373561" cy="754587"/>
            </a:xfrm>
          </p:grpSpPr>
          <p:sp>
            <p:nvSpPr>
              <p:cNvPr id="4" name="矩形 3"/>
              <p:cNvSpPr/>
              <p:nvPr/>
            </p:nvSpPr>
            <p:spPr>
              <a:xfrm flipH="1">
                <a:off x="145140" y="3611181"/>
                <a:ext cx="2373561" cy="372025"/>
              </a:xfrm>
              <a:prstGeom prst="rect">
                <a:avLst/>
              </a:prstGeom>
            </p:spPr>
            <p:txBody>
              <a:bodyPr wrap="square">
                <a:spAutoFit/>
              </a:bodyPr>
              <a:lstStyle/>
              <a:p>
                <a:pPr marL="0" marR="0" lvl="0" indent="0" algn="ctr" defTabSz="914400" eaLnBrk="1" fontAlgn="auto" latinLnBrk="0" hangingPunct="1">
                  <a:lnSpc>
                    <a:spcPct val="125000"/>
                  </a:lnSpc>
                  <a:spcBef>
                    <a:spcPts val="0"/>
                  </a:spcBef>
                  <a:spcAft>
                    <a:spcPts val="0"/>
                  </a:spcAft>
                  <a:buClrTx/>
                  <a:buSzTx/>
                  <a:buFontTx/>
                  <a:buNone/>
                  <a:tabLst/>
                  <a:defRPr/>
                </a:pPr>
                <a:r>
                  <a:rPr kumimoji="0" lang="zh-CN" altLang="en-US" sz="1600" b="0" i="0" u="none" strike="noStrike" kern="0" cap="none" spc="0" normalizeH="0" baseline="0" noProof="0" dirty="0" smtClean="0">
                    <a:ln>
                      <a:noFill/>
                    </a:ln>
                    <a:solidFill>
                      <a:srgbClr val="FFFFFF"/>
                    </a:solidFill>
                    <a:effectLst/>
                    <a:uLnTx/>
                    <a:uFillTx/>
                    <a:cs typeface="+mn-ea"/>
                    <a:sym typeface="+mn-lt"/>
                  </a:rPr>
                  <a:t>输入标题内容</a:t>
                </a:r>
                <a:endParaRPr kumimoji="0" lang="zh-CN" altLang="en-US" sz="1600" b="0" i="0" u="none" strike="noStrike" kern="0" cap="none" spc="0" normalizeH="0" baseline="0" noProof="0" dirty="0">
                  <a:ln>
                    <a:noFill/>
                  </a:ln>
                  <a:solidFill>
                    <a:srgbClr val="FFFFFF"/>
                  </a:solidFill>
                  <a:effectLst/>
                  <a:uLnTx/>
                  <a:uFillTx/>
                  <a:cs typeface="+mn-ea"/>
                  <a:sym typeface="+mn-lt"/>
                </a:endParaRPr>
              </a:p>
            </p:txBody>
          </p:sp>
          <p:sp>
            <p:nvSpPr>
              <p:cNvPr id="5" name="文本框 4"/>
              <p:cNvSpPr txBox="1"/>
              <p:nvPr/>
            </p:nvSpPr>
            <p:spPr>
              <a:xfrm flipH="1">
                <a:off x="283025" y="3228619"/>
                <a:ext cx="2097790" cy="535014"/>
              </a:xfrm>
              <a:prstGeom prst="rect">
                <a:avLst/>
              </a:prstGeom>
              <a:noFill/>
              <a:ln w="12700" cap="flat" cmpd="sng" algn="ctr">
                <a:noFill/>
                <a:prstDash val="solid"/>
                <a:miter lim="800000"/>
              </a:ln>
              <a:effectLst/>
            </p:spPr>
            <p:txBody>
              <a:bodyPr wrap="none" rtlCol="0" anchor="ctr"/>
              <a:lstStyle>
                <a:defPPr>
                  <a:defRPr lang="zh-CN"/>
                </a:defPPr>
                <a:lvl1pPr algn="ctr">
                  <a:defRPr sz="2400" b="1">
                    <a:solidFill>
                      <a:schemeClr val="lt1"/>
                    </a:solidFill>
                    <a:latin typeface="+mj-ea"/>
                    <a:ea typeface="+mj-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400" b="1" i="0" u="none" strike="noStrike" kern="0" cap="none" spc="0" normalizeH="0" baseline="0" noProof="0" dirty="0">
                    <a:ln>
                      <a:noFill/>
                    </a:ln>
                    <a:solidFill>
                      <a:srgbClr val="FFFFFF"/>
                    </a:solidFill>
                    <a:effectLst/>
                    <a:uLnTx/>
                    <a:uFillTx/>
                    <a:latin typeface="+mn-lt"/>
                    <a:ea typeface="+mn-ea"/>
                    <a:cs typeface="+mn-ea"/>
                    <a:sym typeface="+mn-lt"/>
                  </a:rPr>
                  <a:t>TEXT HERE</a:t>
                </a:r>
                <a:endParaRPr kumimoji="0" lang="zh-CN" altLang="en-US" sz="2400" b="1" i="0" u="none" strike="noStrike" kern="0" cap="none" spc="0" normalizeH="0" baseline="0" noProof="0" dirty="0">
                  <a:ln>
                    <a:noFill/>
                  </a:ln>
                  <a:solidFill>
                    <a:srgbClr val="FFFFFF"/>
                  </a:solidFill>
                  <a:effectLst/>
                  <a:uLnTx/>
                  <a:uFillTx/>
                  <a:latin typeface="+mn-lt"/>
                  <a:ea typeface="+mn-ea"/>
                  <a:cs typeface="+mn-ea"/>
                  <a:sym typeface="+mn-lt"/>
                </a:endParaRPr>
              </a:p>
            </p:txBody>
          </p:sp>
        </p:grpSp>
        <p:sp>
          <p:nvSpPr>
            <p:cNvPr id="6" name="line-chart_251714"/>
            <p:cNvSpPr>
              <a:spLocks noChangeAspect="1"/>
            </p:cNvSpPr>
            <p:nvPr/>
          </p:nvSpPr>
          <p:spPr bwMode="auto">
            <a:xfrm>
              <a:off x="871517" y="2271853"/>
              <a:ext cx="920805" cy="918666"/>
            </a:xfrm>
            <a:custGeom>
              <a:avLst/>
              <a:gdLst>
                <a:gd name="connsiteX0" fmla="*/ 532346 w 607639"/>
                <a:gd name="connsiteY0" fmla="*/ 496922 h 606228"/>
                <a:gd name="connsiteX1" fmla="*/ 568405 w 607639"/>
                <a:gd name="connsiteY1" fmla="*/ 496922 h 606228"/>
                <a:gd name="connsiteX2" fmla="*/ 568405 w 607639"/>
                <a:gd name="connsiteY2" fmla="*/ 540461 h 606228"/>
                <a:gd name="connsiteX3" fmla="*/ 532346 w 607639"/>
                <a:gd name="connsiteY3" fmla="*/ 540461 h 606228"/>
                <a:gd name="connsiteX4" fmla="*/ 390580 w 607639"/>
                <a:gd name="connsiteY4" fmla="*/ 496922 h 606228"/>
                <a:gd name="connsiteX5" fmla="*/ 426710 w 607639"/>
                <a:gd name="connsiteY5" fmla="*/ 496922 h 606228"/>
                <a:gd name="connsiteX6" fmla="*/ 426710 w 607639"/>
                <a:gd name="connsiteY6" fmla="*/ 540461 h 606228"/>
                <a:gd name="connsiteX7" fmla="*/ 390580 w 607639"/>
                <a:gd name="connsiteY7" fmla="*/ 540461 h 606228"/>
                <a:gd name="connsiteX8" fmla="*/ 248884 w 607639"/>
                <a:gd name="connsiteY8" fmla="*/ 496922 h 606228"/>
                <a:gd name="connsiteX9" fmla="*/ 284872 w 607639"/>
                <a:gd name="connsiteY9" fmla="*/ 496922 h 606228"/>
                <a:gd name="connsiteX10" fmla="*/ 284872 w 607639"/>
                <a:gd name="connsiteY10" fmla="*/ 540461 h 606228"/>
                <a:gd name="connsiteX11" fmla="*/ 248884 w 607639"/>
                <a:gd name="connsiteY11" fmla="*/ 540461 h 606228"/>
                <a:gd name="connsiteX12" fmla="*/ 107048 w 607639"/>
                <a:gd name="connsiteY12" fmla="*/ 496922 h 606228"/>
                <a:gd name="connsiteX13" fmla="*/ 143107 w 607639"/>
                <a:gd name="connsiteY13" fmla="*/ 496922 h 606228"/>
                <a:gd name="connsiteX14" fmla="*/ 143107 w 607639"/>
                <a:gd name="connsiteY14" fmla="*/ 540461 h 606228"/>
                <a:gd name="connsiteX15" fmla="*/ 107048 w 607639"/>
                <a:gd name="connsiteY15" fmla="*/ 540461 h 606228"/>
                <a:gd name="connsiteX16" fmla="*/ 532346 w 607639"/>
                <a:gd name="connsiteY16" fmla="*/ 418030 h 606228"/>
                <a:gd name="connsiteX17" fmla="*/ 568405 w 607639"/>
                <a:gd name="connsiteY17" fmla="*/ 418030 h 606228"/>
                <a:gd name="connsiteX18" fmla="*/ 568405 w 607639"/>
                <a:gd name="connsiteY18" fmla="*/ 461569 h 606228"/>
                <a:gd name="connsiteX19" fmla="*/ 532346 w 607639"/>
                <a:gd name="connsiteY19" fmla="*/ 461569 h 606228"/>
                <a:gd name="connsiteX20" fmla="*/ 390580 w 607639"/>
                <a:gd name="connsiteY20" fmla="*/ 418030 h 606228"/>
                <a:gd name="connsiteX21" fmla="*/ 426710 w 607639"/>
                <a:gd name="connsiteY21" fmla="*/ 418030 h 606228"/>
                <a:gd name="connsiteX22" fmla="*/ 426710 w 607639"/>
                <a:gd name="connsiteY22" fmla="*/ 461569 h 606228"/>
                <a:gd name="connsiteX23" fmla="*/ 390580 w 607639"/>
                <a:gd name="connsiteY23" fmla="*/ 461569 h 606228"/>
                <a:gd name="connsiteX24" fmla="*/ 248884 w 607639"/>
                <a:gd name="connsiteY24" fmla="*/ 418030 h 606228"/>
                <a:gd name="connsiteX25" fmla="*/ 284872 w 607639"/>
                <a:gd name="connsiteY25" fmla="*/ 418030 h 606228"/>
                <a:gd name="connsiteX26" fmla="*/ 284872 w 607639"/>
                <a:gd name="connsiteY26" fmla="*/ 461569 h 606228"/>
                <a:gd name="connsiteX27" fmla="*/ 248884 w 607639"/>
                <a:gd name="connsiteY27" fmla="*/ 461569 h 606228"/>
                <a:gd name="connsiteX28" fmla="*/ 107048 w 607639"/>
                <a:gd name="connsiteY28" fmla="*/ 418030 h 606228"/>
                <a:gd name="connsiteX29" fmla="*/ 143107 w 607639"/>
                <a:gd name="connsiteY29" fmla="*/ 418030 h 606228"/>
                <a:gd name="connsiteX30" fmla="*/ 143107 w 607639"/>
                <a:gd name="connsiteY30" fmla="*/ 461569 h 606228"/>
                <a:gd name="connsiteX31" fmla="*/ 107048 w 607639"/>
                <a:gd name="connsiteY31" fmla="*/ 461569 h 606228"/>
                <a:gd name="connsiteX32" fmla="*/ 390580 w 607639"/>
                <a:gd name="connsiteY32" fmla="*/ 338997 h 606228"/>
                <a:gd name="connsiteX33" fmla="*/ 426710 w 607639"/>
                <a:gd name="connsiteY33" fmla="*/ 338997 h 606228"/>
                <a:gd name="connsiteX34" fmla="*/ 426710 w 607639"/>
                <a:gd name="connsiteY34" fmla="*/ 382536 h 606228"/>
                <a:gd name="connsiteX35" fmla="*/ 390580 w 607639"/>
                <a:gd name="connsiteY35" fmla="*/ 382536 h 606228"/>
                <a:gd name="connsiteX36" fmla="*/ 248884 w 607639"/>
                <a:gd name="connsiteY36" fmla="*/ 338997 h 606228"/>
                <a:gd name="connsiteX37" fmla="*/ 284872 w 607639"/>
                <a:gd name="connsiteY37" fmla="*/ 338997 h 606228"/>
                <a:gd name="connsiteX38" fmla="*/ 284872 w 607639"/>
                <a:gd name="connsiteY38" fmla="*/ 382536 h 606228"/>
                <a:gd name="connsiteX39" fmla="*/ 248884 w 607639"/>
                <a:gd name="connsiteY39" fmla="*/ 382536 h 606228"/>
                <a:gd name="connsiteX40" fmla="*/ 107048 w 607639"/>
                <a:gd name="connsiteY40" fmla="*/ 338997 h 606228"/>
                <a:gd name="connsiteX41" fmla="*/ 143107 w 607639"/>
                <a:gd name="connsiteY41" fmla="*/ 338997 h 606228"/>
                <a:gd name="connsiteX42" fmla="*/ 143107 w 607639"/>
                <a:gd name="connsiteY42" fmla="*/ 382536 h 606228"/>
                <a:gd name="connsiteX43" fmla="*/ 107048 w 607639"/>
                <a:gd name="connsiteY43" fmla="*/ 382536 h 606228"/>
                <a:gd name="connsiteX44" fmla="*/ 390580 w 607639"/>
                <a:gd name="connsiteY44" fmla="*/ 260104 h 606228"/>
                <a:gd name="connsiteX45" fmla="*/ 426710 w 607639"/>
                <a:gd name="connsiteY45" fmla="*/ 260104 h 606228"/>
                <a:gd name="connsiteX46" fmla="*/ 426710 w 607639"/>
                <a:gd name="connsiteY46" fmla="*/ 303643 h 606228"/>
                <a:gd name="connsiteX47" fmla="*/ 390580 w 607639"/>
                <a:gd name="connsiteY47" fmla="*/ 303643 h 606228"/>
                <a:gd name="connsiteX48" fmla="*/ 107048 w 607639"/>
                <a:gd name="connsiteY48" fmla="*/ 260104 h 606228"/>
                <a:gd name="connsiteX49" fmla="*/ 143107 w 607639"/>
                <a:gd name="connsiteY49" fmla="*/ 260104 h 606228"/>
                <a:gd name="connsiteX50" fmla="*/ 143107 w 607639"/>
                <a:gd name="connsiteY50" fmla="*/ 303643 h 606228"/>
                <a:gd name="connsiteX51" fmla="*/ 107048 w 607639"/>
                <a:gd name="connsiteY51" fmla="*/ 303643 h 606228"/>
                <a:gd name="connsiteX52" fmla="*/ 107048 w 607639"/>
                <a:gd name="connsiteY52" fmla="*/ 181212 h 606228"/>
                <a:gd name="connsiteX53" fmla="*/ 143107 w 607639"/>
                <a:gd name="connsiteY53" fmla="*/ 181212 h 606228"/>
                <a:gd name="connsiteX54" fmla="*/ 143107 w 607639"/>
                <a:gd name="connsiteY54" fmla="*/ 224610 h 606228"/>
                <a:gd name="connsiteX55" fmla="*/ 107048 w 607639"/>
                <a:gd name="connsiteY55" fmla="*/ 224610 h 606228"/>
                <a:gd name="connsiteX56" fmla="*/ 0 w 607639"/>
                <a:gd name="connsiteY56" fmla="*/ 0 h 606228"/>
                <a:gd name="connsiteX57" fmla="*/ 36047 w 607639"/>
                <a:gd name="connsiteY57" fmla="*/ 0 h 606228"/>
                <a:gd name="connsiteX58" fmla="*/ 36047 w 607639"/>
                <a:gd name="connsiteY58" fmla="*/ 162709 h 606228"/>
                <a:gd name="connsiteX59" fmla="*/ 73963 w 607639"/>
                <a:gd name="connsiteY59" fmla="*/ 124942 h 606228"/>
                <a:gd name="connsiteX60" fmla="*/ 67911 w 607639"/>
                <a:gd name="connsiteY60" fmla="*/ 99350 h 606228"/>
                <a:gd name="connsiteX61" fmla="*/ 125052 w 607639"/>
                <a:gd name="connsiteY61" fmla="*/ 42210 h 606228"/>
                <a:gd name="connsiteX62" fmla="*/ 182283 w 607639"/>
                <a:gd name="connsiteY62" fmla="*/ 99350 h 606228"/>
                <a:gd name="connsiteX63" fmla="*/ 174717 w 607639"/>
                <a:gd name="connsiteY63" fmla="*/ 127697 h 606228"/>
                <a:gd name="connsiteX64" fmla="*/ 244052 w 607639"/>
                <a:gd name="connsiteY64" fmla="*/ 204831 h 606228"/>
                <a:gd name="connsiteX65" fmla="*/ 266838 w 607639"/>
                <a:gd name="connsiteY65" fmla="*/ 200121 h 606228"/>
                <a:gd name="connsiteX66" fmla="*/ 305466 w 607639"/>
                <a:gd name="connsiteY66" fmla="*/ 215139 h 606228"/>
                <a:gd name="connsiteX67" fmla="*/ 352461 w 607639"/>
                <a:gd name="connsiteY67" fmla="*/ 188924 h 606228"/>
                <a:gd name="connsiteX68" fmla="*/ 351393 w 607639"/>
                <a:gd name="connsiteY68" fmla="*/ 178261 h 606228"/>
                <a:gd name="connsiteX69" fmla="*/ 408623 w 607639"/>
                <a:gd name="connsiteY69" fmla="*/ 121121 h 606228"/>
                <a:gd name="connsiteX70" fmla="*/ 465854 w 607639"/>
                <a:gd name="connsiteY70" fmla="*/ 178261 h 606228"/>
                <a:gd name="connsiteX71" fmla="*/ 458288 w 607639"/>
                <a:gd name="connsiteY71" fmla="*/ 206608 h 606228"/>
                <a:gd name="connsiteX72" fmla="*/ 527534 w 607639"/>
                <a:gd name="connsiteY72" fmla="*/ 283653 h 606228"/>
                <a:gd name="connsiteX73" fmla="*/ 550409 w 607639"/>
                <a:gd name="connsiteY73" fmla="*/ 278943 h 606228"/>
                <a:gd name="connsiteX74" fmla="*/ 607639 w 607639"/>
                <a:gd name="connsiteY74" fmla="*/ 336082 h 606228"/>
                <a:gd name="connsiteX75" fmla="*/ 550409 w 607639"/>
                <a:gd name="connsiteY75" fmla="*/ 393222 h 606228"/>
                <a:gd name="connsiteX76" fmla="*/ 493178 w 607639"/>
                <a:gd name="connsiteY76" fmla="*/ 336082 h 606228"/>
                <a:gd name="connsiteX77" fmla="*/ 500744 w 607639"/>
                <a:gd name="connsiteY77" fmla="*/ 307735 h 606228"/>
                <a:gd name="connsiteX78" fmla="*/ 431409 w 607639"/>
                <a:gd name="connsiteY78" fmla="*/ 230690 h 606228"/>
                <a:gd name="connsiteX79" fmla="*/ 408623 w 607639"/>
                <a:gd name="connsiteY79" fmla="*/ 235400 h 606228"/>
                <a:gd name="connsiteX80" fmla="*/ 369995 w 607639"/>
                <a:gd name="connsiteY80" fmla="*/ 220382 h 606228"/>
                <a:gd name="connsiteX81" fmla="*/ 323089 w 607639"/>
                <a:gd name="connsiteY81" fmla="*/ 246597 h 606228"/>
                <a:gd name="connsiteX82" fmla="*/ 324068 w 607639"/>
                <a:gd name="connsiteY82" fmla="*/ 257260 h 606228"/>
                <a:gd name="connsiteX83" fmla="*/ 266838 w 607639"/>
                <a:gd name="connsiteY83" fmla="*/ 314400 h 606228"/>
                <a:gd name="connsiteX84" fmla="*/ 209607 w 607639"/>
                <a:gd name="connsiteY84" fmla="*/ 257260 h 606228"/>
                <a:gd name="connsiteX85" fmla="*/ 217173 w 607639"/>
                <a:gd name="connsiteY85" fmla="*/ 228913 h 606228"/>
                <a:gd name="connsiteX86" fmla="*/ 147927 w 607639"/>
                <a:gd name="connsiteY86" fmla="*/ 151690 h 606228"/>
                <a:gd name="connsiteX87" fmla="*/ 125052 w 607639"/>
                <a:gd name="connsiteY87" fmla="*/ 156489 h 606228"/>
                <a:gd name="connsiteX88" fmla="*/ 99419 w 607639"/>
                <a:gd name="connsiteY88" fmla="*/ 150357 h 606228"/>
                <a:gd name="connsiteX89" fmla="*/ 36047 w 607639"/>
                <a:gd name="connsiteY89" fmla="*/ 213628 h 606228"/>
                <a:gd name="connsiteX90" fmla="*/ 36047 w 607639"/>
                <a:gd name="connsiteY90" fmla="*/ 570238 h 606228"/>
                <a:gd name="connsiteX91" fmla="*/ 603812 w 607639"/>
                <a:gd name="connsiteY91" fmla="*/ 570238 h 606228"/>
                <a:gd name="connsiteX92" fmla="*/ 603812 w 607639"/>
                <a:gd name="connsiteY92" fmla="*/ 606228 h 606228"/>
                <a:gd name="connsiteX93" fmla="*/ 0 w 607639"/>
                <a:gd name="connsiteY93" fmla="*/ 606228 h 606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607639" h="606228">
                  <a:moveTo>
                    <a:pt x="532346" y="496922"/>
                  </a:moveTo>
                  <a:lnTo>
                    <a:pt x="568405" y="496922"/>
                  </a:lnTo>
                  <a:lnTo>
                    <a:pt x="568405" y="540461"/>
                  </a:lnTo>
                  <a:lnTo>
                    <a:pt x="532346" y="540461"/>
                  </a:lnTo>
                  <a:close/>
                  <a:moveTo>
                    <a:pt x="390580" y="496922"/>
                  </a:moveTo>
                  <a:lnTo>
                    <a:pt x="426710" y="496922"/>
                  </a:lnTo>
                  <a:lnTo>
                    <a:pt x="426710" y="540461"/>
                  </a:lnTo>
                  <a:lnTo>
                    <a:pt x="390580" y="540461"/>
                  </a:lnTo>
                  <a:close/>
                  <a:moveTo>
                    <a:pt x="248884" y="496922"/>
                  </a:moveTo>
                  <a:lnTo>
                    <a:pt x="284872" y="496922"/>
                  </a:lnTo>
                  <a:lnTo>
                    <a:pt x="284872" y="540461"/>
                  </a:lnTo>
                  <a:lnTo>
                    <a:pt x="248884" y="540461"/>
                  </a:lnTo>
                  <a:close/>
                  <a:moveTo>
                    <a:pt x="107048" y="496922"/>
                  </a:moveTo>
                  <a:lnTo>
                    <a:pt x="143107" y="496922"/>
                  </a:lnTo>
                  <a:lnTo>
                    <a:pt x="143107" y="540461"/>
                  </a:lnTo>
                  <a:lnTo>
                    <a:pt x="107048" y="540461"/>
                  </a:lnTo>
                  <a:close/>
                  <a:moveTo>
                    <a:pt x="532346" y="418030"/>
                  </a:moveTo>
                  <a:lnTo>
                    <a:pt x="568405" y="418030"/>
                  </a:lnTo>
                  <a:lnTo>
                    <a:pt x="568405" y="461569"/>
                  </a:lnTo>
                  <a:lnTo>
                    <a:pt x="532346" y="461569"/>
                  </a:lnTo>
                  <a:close/>
                  <a:moveTo>
                    <a:pt x="390580" y="418030"/>
                  </a:moveTo>
                  <a:lnTo>
                    <a:pt x="426710" y="418030"/>
                  </a:lnTo>
                  <a:lnTo>
                    <a:pt x="426710" y="461569"/>
                  </a:lnTo>
                  <a:lnTo>
                    <a:pt x="390580" y="461569"/>
                  </a:lnTo>
                  <a:close/>
                  <a:moveTo>
                    <a:pt x="248884" y="418030"/>
                  </a:moveTo>
                  <a:lnTo>
                    <a:pt x="284872" y="418030"/>
                  </a:lnTo>
                  <a:lnTo>
                    <a:pt x="284872" y="461569"/>
                  </a:lnTo>
                  <a:lnTo>
                    <a:pt x="248884" y="461569"/>
                  </a:lnTo>
                  <a:close/>
                  <a:moveTo>
                    <a:pt x="107048" y="418030"/>
                  </a:moveTo>
                  <a:lnTo>
                    <a:pt x="143107" y="418030"/>
                  </a:lnTo>
                  <a:lnTo>
                    <a:pt x="143107" y="461569"/>
                  </a:lnTo>
                  <a:lnTo>
                    <a:pt x="107048" y="461569"/>
                  </a:lnTo>
                  <a:close/>
                  <a:moveTo>
                    <a:pt x="390580" y="338997"/>
                  </a:moveTo>
                  <a:lnTo>
                    <a:pt x="426710" y="338997"/>
                  </a:lnTo>
                  <a:lnTo>
                    <a:pt x="426710" y="382536"/>
                  </a:lnTo>
                  <a:lnTo>
                    <a:pt x="390580" y="382536"/>
                  </a:lnTo>
                  <a:close/>
                  <a:moveTo>
                    <a:pt x="248884" y="338997"/>
                  </a:moveTo>
                  <a:lnTo>
                    <a:pt x="284872" y="338997"/>
                  </a:lnTo>
                  <a:lnTo>
                    <a:pt x="284872" y="382536"/>
                  </a:lnTo>
                  <a:lnTo>
                    <a:pt x="248884" y="382536"/>
                  </a:lnTo>
                  <a:close/>
                  <a:moveTo>
                    <a:pt x="107048" y="338997"/>
                  </a:moveTo>
                  <a:lnTo>
                    <a:pt x="143107" y="338997"/>
                  </a:lnTo>
                  <a:lnTo>
                    <a:pt x="143107" y="382536"/>
                  </a:lnTo>
                  <a:lnTo>
                    <a:pt x="107048" y="382536"/>
                  </a:lnTo>
                  <a:close/>
                  <a:moveTo>
                    <a:pt x="390580" y="260104"/>
                  </a:moveTo>
                  <a:lnTo>
                    <a:pt x="426710" y="260104"/>
                  </a:lnTo>
                  <a:lnTo>
                    <a:pt x="426710" y="303643"/>
                  </a:lnTo>
                  <a:lnTo>
                    <a:pt x="390580" y="303643"/>
                  </a:lnTo>
                  <a:close/>
                  <a:moveTo>
                    <a:pt x="107048" y="260104"/>
                  </a:moveTo>
                  <a:lnTo>
                    <a:pt x="143107" y="260104"/>
                  </a:lnTo>
                  <a:lnTo>
                    <a:pt x="143107" y="303643"/>
                  </a:lnTo>
                  <a:lnTo>
                    <a:pt x="107048" y="303643"/>
                  </a:lnTo>
                  <a:close/>
                  <a:moveTo>
                    <a:pt x="107048" y="181212"/>
                  </a:moveTo>
                  <a:lnTo>
                    <a:pt x="143107" y="181212"/>
                  </a:lnTo>
                  <a:lnTo>
                    <a:pt x="143107" y="224610"/>
                  </a:lnTo>
                  <a:lnTo>
                    <a:pt x="107048" y="224610"/>
                  </a:lnTo>
                  <a:close/>
                  <a:moveTo>
                    <a:pt x="0" y="0"/>
                  </a:moveTo>
                  <a:lnTo>
                    <a:pt x="36047" y="0"/>
                  </a:lnTo>
                  <a:lnTo>
                    <a:pt x="36047" y="162709"/>
                  </a:lnTo>
                  <a:lnTo>
                    <a:pt x="73963" y="124942"/>
                  </a:lnTo>
                  <a:cubicBezTo>
                    <a:pt x="70047" y="117211"/>
                    <a:pt x="67911" y="108503"/>
                    <a:pt x="67911" y="99350"/>
                  </a:cubicBezTo>
                  <a:cubicBezTo>
                    <a:pt x="67911" y="67803"/>
                    <a:pt x="93545" y="42210"/>
                    <a:pt x="125052" y="42210"/>
                  </a:cubicBezTo>
                  <a:cubicBezTo>
                    <a:pt x="156649" y="42210"/>
                    <a:pt x="182283" y="67803"/>
                    <a:pt x="182283" y="99350"/>
                  </a:cubicBezTo>
                  <a:cubicBezTo>
                    <a:pt x="182283" y="109658"/>
                    <a:pt x="179524" y="119255"/>
                    <a:pt x="174717" y="127697"/>
                  </a:cubicBezTo>
                  <a:lnTo>
                    <a:pt x="244052" y="204831"/>
                  </a:lnTo>
                  <a:cubicBezTo>
                    <a:pt x="251084" y="201809"/>
                    <a:pt x="258738" y="200121"/>
                    <a:pt x="266838" y="200121"/>
                  </a:cubicBezTo>
                  <a:cubicBezTo>
                    <a:pt x="281702" y="200121"/>
                    <a:pt x="295320" y="205808"/>
                    <a:pt x="305466" y="215139"/>
                  </a:cubicBezTo>
                  <a:lnTo>
                    <a:pt x="352461" y="188924"/>
                  </a:lnTo>
                  <a:cubicBezTo>
                    <a:pt x="351749" y="185459"/>
                    <a:pt x="351393" y="181904"/>
                    <a:pt x="351393" y="178261"/>
                  </a:cubicBezTo>
                  <a:cubicBezTo>
                    <a:pt x="351393" y="146803"/>
                    <a:pt x="377115" y="121121"/>
                    <a:pt x="408623" y="121121"/>
                  </a:cubicBezTo>
                  <a:cubicBezTo>
                    <a:pt x="440131" y="121121"/>
                    <a:pt x="465854" y="146803"/>
                    <a:pt x="465854" y="178261"/>
                  </a:cubicBezTo>
                  <a:cubicBezTo>
                    <a:pt x="465854" y="188569"/>
                    <a:pt x="463094" y="198255"/>
                    <a:pt x="458288" y="206608"/>
                  </a:cubicBezTo>
                  <a:lnTo>
                    <a:pt x="527534" y="283653"/>
                  </a:lnTo>
                  <a:cubicBezTo>
                    <a:pt x="534566" y="280631"/>
                    <a:pt x="542309" y="278943"/>
                    <a:pt x="550409" y="278943"/>
                  </a:cubicBezTo>
                  <a:cubicBezTo>
                    <a:pt x="581916" y="278943"/>
                    <a:pt x="607639" y="304536"/>
                    <a:pt x="607639" y="336082"/>
                  </a:cubicBezTo>
                  <a:cubicBezTo>
                    <a:pt x="607639" y="367540"/>
                    <a:pt x="581916" y="393222"/>
                    <a:pt x="550409" y="393222"/>
                  </a:cubicBezTo>
                  <a:cubicBezTo>
                    <a:pt x="518812" y="393222"/>
                    <a:pt x="493178" y="367540"/>
                    <a:pt x="493178" y="336082"/>
                  </a:cubicBezTo>
                  <a:cubicBezTo>
                    <a:pt x="493178" y="325774"/>
                    <a:pt x="495937" y="316088"/>
                    <a:pt x="500744" y="307735"/>
                  </a:cubicBezTo>
                  <a:lnTo>
                    <a:pt x="431409" y="230690"/>
                  </a:lnTo>
                  <a:cubicBezTo>
                    <a:pt x="424466" y="233711"/>
                    <a:pt x="416723" y="235400"/>
                    <a:pt x="408623" y="235400"/>
                  </a:cubicBezTo>
                  <a:cubicBezTo>
                    <a:pt x="393759" y="235400"/>
                    <a:pt x="380231" y="229713"/>
                    <a:pt x="369995" y="220382"/>
                  </a:cubicBezTo>
                  <a:lnTo>
                    <a:pt x="323089" y="246597"/>
                  </a:lnTo>
                  <a:cubicBezTo>
                    <a:pt x="323712" y="250062"/>
                    <a:pt x="324068" y="253617"/>
                    <a:pt x="324068" y="257260"/>
                  </a:cubicBezTo>
                  <a:cubicBezTo>
                    <a:pt x="324068" y="288718"/>
                    <a:pt x="298435" y="314400"/>
                    <a:pt x="266838" y="314400"/>
                  </a:cubicBezTo>
                  <a:cubicBezTo>
                    <a:pt x="235330" y="314400"/>
                    <a:pt x="209607" y="288718"/>
                    <a:pt x="209607" y="257260"/>
                  </a:cubicBezTo>
                  <a:cubicBezTo>
                    <a:pt x="209607" y="246952"/>
                    <a:pt x="212367" y="237266"/>
                    <a:pt x="217173" y="228913"/>
                  </a:cubicBezTo>
                  <a:lnTo>
                    <a:pt x="147927" y="151690"/>
                  </a:lnTo>
                  <a:cubicBezTo>
                    <a:pt x="140895" y="154712"/>
                    <a:pt x="133152" y="156489"/>
                    <a:pt x="125052" y="156489"/>
                  </a:cubicBezTo>
                  <a:cubicBezTo>
                    <a:pt x="115885" y="156489"/>
                    <a:pt x="107162" y="154267"/>
                    <a:pt x="99419" y="150357"/>
                  </a:cubicBezTo>
                  <a:lnTo>
                    <a:pt x="36047" y="213628"/>
                  </a:lnTo>
                  <a:lnTo>
                    <a:pt x="36047" y="570238"/>
                  </a:lnTo>
                  <a:lnTo>
                    <a:pt x="603812" y="570238"/>
                  </a:lnTo>
                  <a:lnTo>
                    <a:pt x="603812" y="606228"/>
                  </a:lnTo>
                  <a:lnTo>
                    <a:pt x="0" y="606228"/>
                  </a:lnTo>
                  <a:close/>
                </a:path>
              </a:pathLst>
            </a:custGeom>
            <a:solidFill>
              <a:srgbClr val="F6F5F5"/>
            </a:solidFill>
            <a:ln>
              <a:noFill/>
            </a:ln>
          </p:spPr>
          <p:txBody>
            <a:bodyPr/>
            <a:lstStyle/>
            <a:p>
              <a:endParaRPr lang="zh-CN" altLang="en-US">
                <a:cs typeface="+mn-ea"/>
                <a:sym typeface="+mn-lt"/>
              </a:endParaRPr>
            </a:p>
          </p:txBody>
        </p:sp>
      </p:grpSp>
      <p:sp>
        <p:nvSpPr>
          <p:cNvPr id="17" name="文本框 16"/>
          <p:cNvSpPr txBox="1"/>
          <p:nvPr/>
        </p:nvSpPr>
        <p:spPr>
          <a:xfrm>
            <a:off x="3584694" y="4607247"/>
            <a:ext cx="7485902" cy="5078313"/>
          </a:xfrm>
          <a:prstGeom prst="rect">
            <a:avLst/>
          </a:prstGeom>
          <a:noFill/>
        </p:spPr>
        <p:txBody>
          <a:bodyPr wrap="square" rtlCol="0">
            <a:spAutoFit/>
          </a:bodyPr>
          <a:lstStyle/>
          <a:p>
            <a:pPr defTabSz="457200">
              <a:lnSpc>
                <a:spcPct val="150000"/>
              </a:lnSpc>
            </a:pPr>
            <a:r>
              <a:rPr lang="zh-CN" altLang="en-US" dirty="0">
                <a:cs typeface="+mn-ea"/>
                <a:sym typeface="+mn-lt"/>
              </a:rPr>
              <a:t>单击输入文档内容单击输入文档内容单击输入文档</a:t>
            </a:r>
            <a:r>
              <a:rPr lang="zh-CN" altLang="en-US" dirty="0" smtClean="0">
                <a:cs typeface="+mn-ea"/>
                <a:sym typeface="+mn-lt"/>
              </a:rPr>
              <a:t>内容</a:t>
            </a:r>
            <a:r>
              <a:rPr lang="zh-CN" altLang="en-US" dirty="0">
                <a:cs typeface="+mn-ea"/>
                <a:sym typeface="+mn-lt"/>
              </a:rPr>
              <a:t>单击输入文档内容单击输入文档内容单击输入文档</a:t>
            </a:r>
            <a:r>
              <a:rPr lang="zh-CN" altLang="en-US" dirty="0" smtClean="0">
                <a:cs typeface="+mn-ea"/>
                <a:sym typeface="+mn-lt"/>
              </a:rPr>
              <a:t>内容</a:t>
            </a:r>
            <a:r>
              <a:rPr lang="zh-CN" altLang="en-US" dirty="0">
                <a:cs typeface="+mn-ea"/>
                <a:sym typeface="+mn-lt"/>
              </a:rPr>
              <a:t>单击输入文档内容单击输入文档内容单击输入文档</a:t>
            </a:r>
            <a:r>
              <a:rPr lang="zh-CN" altLang="en-US" dirty="0" smtClean="0">
                <a:cs typeface="+mn-ea"/>
                <a:sym typeface="+mn-lt"/>
              </a:rPr>
              <a:t>内容</a:t>
            </a:r>
            <a:endParaRPr lang="en-US" altLang="zh-CN" dirty="0" smtClean="0">
              <a:cs typeface="+mn-ea"/>
              <a:sym typeface="+mn-lt"/>
            </a:endParaRPr>
          </a:p>
          <a:p>
            <a:pPr defTabSz="457200">
              <a:lnSpc>
                <a:spcPct val="150000"/>
              </a:lnSpc>
            </a:pPr>
            <a:r>
              <a:rPr lang="zh-CN" altLang="en-US" dirty="0">
                <a:cs typeface="+mn-ea"/>
                <a:sym typeface="+mn-lt"/>
              </a:rPr>
              <a:t>单击输入文档内容单击输入文档内容单击输入文档</a:t>
            </a:r>
            <a:r>
              <a:rPr lang="zh-CN" altLang="en-US" dirty="0" smtClean="0">
                <a:cs typeface="+mn-ea"/>
                <a:sym typeface="+mn-lt"/>
              </a:rPr>
              <a:t>内容</a:t>
            </a:r>
            <a:r>
              <a:rPr lang="zh-CN" altLang="en-US" dirty="0">
                <a:cs typeface="+mn-ea"/>
                <a:sym typeface="+mn-lt"/>
              </a:rPr>
              <a:t>单击输入文档内容单击输入文档内容单击输入文档内容</a:t>
            </a:r>
            <a:endParaRPr kumimoji="1" lang="en-US" altLang="zh-CN" spc="-150" dirty="0">
              <a:solidFill>
                <a:schemeClr val="tx1">
                  <a:lumMod val="75000"/>
                  <a:lumOff val="25000"/>
                </a:schemeClr>
              </a:solidFill>
              <a:cs typeface="+mn-ea"/>
              <a:sym typeface="+mn-lt"/>
            </a:endParaRPr>
          </a:p>
          <a:p>
            <a:pPr defTabSz="457200">
              <a:lnSpc>
                <a:spcPct val="150000"/>
              </a:lnSpc>
            </a:pPr>
            <a:endParaRPr kumimoji="1" lang="en-US" altLang="zh-CN" spc="-150" dirty="0">
              <a:solidFill>
                <a:schemeClr val="tx1">
                  <a:lumMod val="75000"/>
                  <a:lumOff val="25000"/>
                </a:schemeClr>
              </a:solidFill>
              <a:cs typeface="+mn-ea"/>
              <a:sym typeface="+mn-lt"/>
            </a:endParaRPr>
          </a:p>
          <a:p>
            <a:pPr defTabSz="457200">
              <a:lnSpc>
                <a:spcPct val="150000"/>
              </a:lnSpc>
            </a:pPr>
            <a:endParaRPr kumimoji="1" lang="en-US" altLang="zh-CN" spc="-150" dirty="0">
              <a:solidFill>
                <a:schemeClr val="tx1">
                  <a:lumMod val="75000"/>
                  <a:lumOff val="25000"/>
                </a:schemeClr>
              </a:solidFill>
              <a:cs typeface="+mn-ea"/>
              <a:sym typeface="+mn-lt"/>
            </a:endParaRPr>
          </a:p>
          <a:p>
            <a:pPr algn="ctr" defTabSz="457200">
              <a:lnSpc>
                <a:spcPct val="150000"/>
              </a:lnSpc>
            </a:pPr>
            <a:endParaRPr kumimoji="1" lang="en-US" altLang="zh-CN" spc="-150" dirty="0">
              <a:solidFill>
                <a:schemeClr val="tx1">
                  <a:lumMod val="75000"/>
                  <a:lumOff val="25000"/>
                </a:schemeClr>
              </a:solidFill>
              <a:cs typeface="+mn-ea"/>
              <a:sym typeface="+mn-lt"/>
            </a:endParaRPr>
          </a:p>
          <a:p>
            <a:pPr algn="ctr" defTabSz="457200">
              <a:lnSpc>
                <a:spcPct val="150000"/>
              </a:lnSpc>
            </a:pPr>
            <a:endParaRPr kumimoji="1" lang="en-US" altLang="zh-CN" spc="-150" dirty="0">
              <a:solidFill>
                <a:schemeClr val="tx1">
                  <a:lumMod val="75000"/>
                  <a:lumOff val="25000"/>
                </a:schemeClr>
              </a:solidFill>
              <a:cs typeface="+mn-ea"/>
              <a:sym typeface="+mn-lt"/>
            </a:endParaRPr>
          </a:p>
          <a:p>
            <a:pPr algn="ctr" defTabSz="457200">
              <a:lnSpc>
                <a:spcPct val="150000"/>
              </a:lnSpc>
            </a:pPr>
            <a:endParaRPr kumimoji="1" lang="en-US" altLang="zh-CN" spc="-150" dirty="0">
              <a:solidFill>
                <a:schemeClr val="tx1">
                  <a:lumMod val="75000"/>
                  <a:lumOff val="25000"/>
                </a:schemeClr>
              </a:solidFill>
              <a:cs typeface="+mn-ea"/>
              <a:sym typeface="+mn-lt"/>
            </a:endParaRPr>
          </a:p>
          <a:p>
            <a:pPr algn="ctr" defTabSz="457200">
              <a:lnSpc>
                <a:spcPct val="150000"/>
              </a:lnSpc>
            </a:pPr>
            <a:endParaRPr kumimoji="1" lang="en-US" altLang="zh-CN" spc="-150" dirty="0">
              <a:solidFill>
                <a:schemeClr val="tx1">
                  <a:lumMod val="75000"/>
                  <a:lumOff val="25000"/>
                </a:schemeClr>
              </a:solidFill>
              <a:cs typeface="+mn-ea"/>
              <a:sym typeface="+mn-lt"/>
            </a:endParaRPr>
          </a:p>
          <a:p>
            <a:pPr defTabSz="457200">
              <a:lnSpc>
                <a:spcPct val="150000"/>
              </a:lnSpc>
            </a:pPr>
            <a:endParaRPr kumimoji="1" lang="en-US" altLang="zh-CN" dirty="0">
              <a:solidFill>
                <a:schemeClr val="tx1">
                  <a:lumMod val="75000"/>
                  <a:lumOff val="25000"/>
                </a:schemeClr>
              </a:solidFill>
              <a:cs typeface="+mn-ea"/>
              <a:sym typeface="+mn-lt"/>
            </a:endParaRPr>
          </a:p>
        </p:txBody>
      </p:sp>
    </p:spTree>
    <p:extLst>
      <p:ext uri="{BB962C8B-B14F-4D97-AF65-F5344CB8AC3E}">
        <p14:creationId xmlns:p14="http://schemas.microsoft.com/office/powerpoint/2010/main" val="279650804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fill="hold"/>
                                        <p:tgtEl>
                                          <p:spTgt spid="9"/>
                                        </p:tgtEl>
                                        <p:attrNameLst>
                                          <p:attrName>ppt_x</p:attrName>
                                        </p:attrNameLst>
                                      </p:cBhvr>
                                      <p:tavLst>
                                        <p:tav tm="0">
                                          <p:val>
                                            <p:strVal val="#ppt_x"/>
                                          </p:val>
                                        </p:tav>
                                        <p:tav tm="100000">
                                          <p:val>
                                            <p:strVal val="#ppt_x"/>
                                          </p:val>
                                        </p:tav>
                                      </p:tavLst>
                                    </p:anim>
                                    <p:anim calcmode="lin" valueType="num">
                                      <p:cBhvr additive="base">
                                        <p:cTn id="3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500" fill="hold"/>
                                        <p:tgtEl>
                                          <p:spTgt spid="17"/>
                                        </p:tgtEl>
                                        <p:attrNameLst>
                                          <p:attrName>ppt_x</p:attrName>
                                        </p:attrNameLst>
                                      </p:cBhvr>
                                      <p:tavLst>
                                        <p:tav tm="0">
                                          <p:val>
                                            <p:strVal val="#ppt_x"/>
                                          </p:val>
                                        </p:tav>
                                        <p:tav tm="100000">
                                          <p:val>
                                            <p:strVal val="#ppt_x"/>
                                          </p:val>
                                        </p:tav>
                                      </p:tavLst>
                                    </p:anim>
                                    <p:anim calcmode="lin" valueType="num">
                                      <p:cBhvr additive="base">
                                        <p:cTn id="4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Graphic spid="7" grpId="0">
        <p:bldAsOne/>
      </p:bldGraphic>
      <p:bldP spid="9" grpId="0" animBg="1"/>
      <p:bldP spid="14" grpId="0" animBg="1"/>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5a3b61033db29"/>
          <p:cNvPicPr>
            <a:picLocks noChangeAspect="1"/>
          </p:cNvPicPr>
          <p:nvPr/>
        </p:nvPicPr>
        <p:blipFill>
          <a:blip r:embed="rId4"/>
          <a:stretch>
            <a:fillRect/>
          </a:stretch>
        </p:blipFill>
        <p:spPr>
          <a:xfrm>
            <a:off x="0" y="-1"/>
            <a:ext cx="12192000" cy="6858001"/>
          </a:xfrm>
          <a:prstGeom prst="rect">
            <a:avLst/>
          </a:prstGeom>
        </p:spPr>
      </p:pic>
      <p:sp>
        <p:nvSpPr>
          <p:cNvPr id="12" name="矩形 11"/>
          <p:cNvSpPr/>
          <p:nvPr/>
        </p:nvSpPr>
        <p:spPr>
          <a:xfrm>
            <a:off x="1" y="0"/>
            <a:ext cx="9861452" cy="6865618"/>
          </a:xfrm>
          <a:prstGeom prst="rect">
            <a:avLst/>
          </a:prstGeom>
          <a:solidFill>
            <a:schemeClr val="bg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alpha val="50000"/>
                </a:schemeClr>
              </a:solidFill>
              <a:cs typeface="+mn-ea"/>
              <a:sym typeface="+mn-lt"/>
            </a:endParaRPr>
          </a:p>
        </p:txBody>
      </p:sp>
      <p:grpSp>
        <p:nvGrpSpPr>
          <p:cNvPr id="2" name="组合 1">
            <a:extLst>
              <a:ext uri="{FF2B5EF4-FFF2-40B4-BE49-F238E27FC236}">
                <a16:creationId xmlns:a16="http://schemas.microsoft.com/office/drawing/2014/main" xmlns="" id="{34FFD525-D6F5-214F-A362-6B1CB856A0BA}"/>
              </a:ext>
            </a:extLst>
          </p:cNvPr>
          <p:cNvGrpSpPr/>
          <p:nvPr/>
        </p:nvGrpSpPr>
        <p:grpSpPr>
          <a:xfrm>
            <a:off x="838530" y="1174536"/>
            <a:ext cx="3869486" cy="4508927"/>
            <a:chOff x="249144" y="1348949"/>
            <a:chExt cx="3869486" cy="4508927"/>
          </a:xfrm>
        </p:grpSpPr>
        <p:sp>
          <p:nvSpPr>
            <p:cNvPr id="3" name="文本框 2">
              <a:extLst>
                <a:ext uri="{FF2B5EF4-FFF2-40B4-BE49-F238E27FC236}">
                  <a16:creationId xmlns:a16="http://schemas.microsoft.com/office/drawing/2014/main" xmlns="" id="{070B28C9-24EB-0E43-846C-E3617ECED574}"/>
                </a:ext>
              </a:extLst>
            </p:cNvPr>
            <p:cNvSpPr txBox="1"/>
            <p:nvPr/>
          </p:nvSpPr>
          <p:spPr>
            <a:xfrm>
              <a:off x="249144" y="1348949"/>
              <a:ext cx="2231701" cy="4508927"/>
            </a:xfrm>
            <a:prstGeom prst="rect">
              <a:avLst/>
            </a:prstGeom>
            <a:noFill/>
            <a:effectLst>
              <a:outerShdw blurRad="317500" dist="38100" dir="10800000" algn="r" rotWithShape="0">
                <a:prstClr val="black">
                  <a:alpha val="20000"/>
                </a:prstClr>
              </a:outerShdw>
            </a:effectLst>
          </p:spPr>
          <p:txBody>
            <a:bodyPr wrap="none" rtlCol="0">
              <a:spAutoFit/>
            </a:bodyPr>
            <a:lstStyle/>
            <a:p>
              <a:r>
                <a:rPr lang="en-US" altLang="zh-CN" sz="28700" b="1" dirty="0">
                  <a:ln w="3175">
                    <a:noFill/>
                  </a:ln>
                  <a:blipFill>
                    <a:blip r:embed="rId5"/>
                    <a:stretch>
                      <a:fillRect/>
                    </a:stretch>
                  </a:blipFill>
                  <a:effectLst>
                    <a:outerShdw blurRad="38100" dist="38100" dir="2700000" algn="tl">
                      <a:srgbClr val="000000">
                        <a:alpha val="43137"/>
                      </a:srgbClr>
                    </a:outerShdw>
                  </a:effectLst>
                  <a:cs typeface="+mn-ea"/>
                  <a:sym typeface="+mn-lt"/>
                </a:rPr>
                <a:t>0</a:t>
              </a:r>
              <a:endParaRPr lang="zh-CN" altLang="en-US" sz="28700" b="1" dirty="0">
                <a:ln w="3175">
                  <a:noFill/>
                </a:ln>
                <a:blipFill>
                  <a:blip r:embed="rId5"/>
                  <a:stretch>
                    <a:fillRect/>
                  </a:stretch>
                </a:blipFill>
                <a:effectLst>
                  <a:outerShdw blurRad="38100" dist="38100" dir="2700000" algn="tl">
                    <a:srgbClr val="000000">
                      <a:alpha val="43137"/>
                    </a:srgbClr>
                  </a:outerShdw>
                </a:effectLst>
                <a:cs typeface="+mn-ea"/>
                <a:sym typeface="+mn-lt"/>
              </a:endParaRPr>
            </a:p>
          </p:txBody>
        </p:sp>
        <p:sp>
          <p:nvSpPr>
            <p:cNvPr id="4" name="文本框 3">
              <a:extLst>
                <a:ext uri="{FF2B5EF4-FFF2-40B4-BE49-F238E27FC236}">
                  <a16:creationId xmlns:a16="http://schemas.microsoft.com/office/drawing/2014/main" xmlns="" id="{D4C62DAB-2DB1-3A4E-B31B-E5AA00456587}"/>
                </a:ext>
              </a:extLst>
            </p:cNvPr>
            <p:cNvSpPr txBox="1"/>
            <p:nvPr/>
          </p:nvSpPr>
          <p:spPr>
            <a:xfrm>
              <a:off x="1886929" y="1348949"/>
              <a:ext cx="2231701" cy="4508927"/>
            </a:xfrm>
            <a:prstGeom prst="rect">
              <a:avLst/>
            </a:prstGeom>
            <a:noFill/>
            <a:effectLst>
              <a:outerShdw blurRad="317500" dist="38100" dir="10800000" algn="r" rotWithShape="0">
                <a:prstClr val="black">
                  <a:alpha val="20000"/>
                </a:prstClr>
              </a:outerShdw>
            </a:effectLst>
          </p:spPr>
          <p:txBody>
            <a:bodyPr wrap="none" rtlCol="0">
              <a:spAutoFit/>
            </a:bodyPr>
            <a:lstStyle/>
            <a:p>
              <a:r>
                <a:rPr lang="en-US" altLang="zh-CN" sz="28700" b="1" dirty="0" smtClean="0">
                  <a:ln w="3175">
                    <a:noFill/>
                  </a:ln>
                  <a:blipFill>
                    <a:blip r:embed="rId5"/>
                    <a:stretch>
                      <a:fillRect/>
                    </a:stretch>
                  </a:blipFill>
                  <a:effectLst>
                    <a:outerShdw blurRad="38100" dist="38100" dir="2700000" algn="tl">
                      <a:srgbClr val="000000">
                        <a:alpha val="43137"/>
                      </a:srgbClr>
                    </a:outerShdw>
                  </a:effectLst>
                  <a:cs typeface="+mn-ea"/>
                  <a:sym typeface="+mn-lt"/>
                </a:rPr>
                <a:t>1</a:t>
              </a:r>
              <a:endParaRPr lang="zh-CN" altLang="en-US" sz="28700" b="1" dirty="0">
                <a:ln w="3175">
                  <a:noFill/>
                </a:ln>
                <a:blipFill>
                  <a:blip r:embed="rId5"/>
                  <a:stretch>
                    <a:fillRect/>
                  </a:stretch>
                </a:blipFill>
                <a:effectLst>
                  <a:outerShdw blurRad="38100" dist="38100" dir="2700000" algn="tl">
                    <a:srgbClr val="000000">
                      <a:alpha val="43137"/>
                    </a:srgbClr>
                  </a:outerShdw>
                </a:effectLst>
                <a:cs typeface="+mn-ea"/>
                <a:sym typeface="+mn-lt"/>
              </a:endParaRPr>
            </a:p>
          </p:txBody>
        </p:sp>
      </p:grpSp>
      <p:sp>
        <p:nvSpPr>
          <p:cNvPr id="5" name="矩形 4">
            <a:extLst>
              <a:ext uri="{FF2B5EF4-FFF2-40B4-BE49-F238E27FC236}">
                <a16:creationId xmlns:a16="http://schemas.microsoft.com/office/drawing/2014/main" xmlns="" id="{0EE5C79B-7DCC-D24F-A625-7FC286AB38A1}"/>
              </a:ext>
            </a:extLst>
          </p:cNvPr>
          <p:cNvSpPr/>
          <p:nvPr/>
        </p:nvSpPr>
        <p:spPr>
          <a:xfrm>
            <a:off x="4493805" y="2845435"/>
            <a:ext cx="2670175" cy="583565"/>
          </a:xfrm>
          <a:prstGeom prst="rect">
            <a:avLst/>
          </a:prstGeom>
        </p:spPr>
        <p:txBody>
          <a:bodyPr wrap="square">
            <a:spAutoFit/>
          </a:bodyPr>
          <a:lstStyle/>
          <a:p>
            <a:pPr algn="dist"/>
            <a:r>
              <a:rPr kumimoji="1" lang="zh-CN" altLang="en-US" sz="3200" b="1" spc="600" dirty="0" smtClean="0">
                <a:gradFill>
                  <a:gsLst>
                    <a:gs pos="0">
                      <a:srgbClr val="A1A3B1"/>
                    </a:gs>
                    <a:gs pos="100000">
                      <a:srgbClr val="C03D45"/>
                    </a:gs>
                  </a:gsLst>
                  <a:lin ang="16200000" scaled="1"/>
                </a:gradFill>
                <a:cs typeface="+mn-ea"/>
                <a:sym typeface="+mn-lt"/>
              </a:rPr>
              <a:t>活动介绍</a:t>
            </a:r>
            <a:endParaRPr kumimoji="1" lang="zh-CN" altLang="en-US" sz="3200" b="1" spc="600" dirty="0">
              <a:gradFill>
                <a:gsLst>
                  <a:gs pos="0">
                    <a:srgbClr val="A1A3B1"/>
                  </a:gs>
                  <a:gs pos="100000">
                    <a:srgbClr val="C03D45"/>
                  </a:gs>
                </a:gsLst>
                <a:lin ang="16200000" scaled="1"/>
              </a:gradFill>
              <a:cs typeface="+mn-ea"/>
              <a:sym typeface="+mn-lt"/>
            </a:endParaRPr>
          </a:p>
        </p:txBody>
      </p:sp>
      <p:sp>
        <p:nvSpPr>
          <p:cNvPr id="6" name="文本框 5">
            <a:extLst>
              <a:ext uri="{FF2B5EF4-FFF2-40B4-BE49-F238E27FC236}">
                <a16:creationId xmlns:a16="http://schemas.microsoft.com/office/drawing/2014/main" xmlns="" id="{518A3863-70B8-4649-A734-28F478942729}"/>
              </a:ext>
            </a:extLst>
          </p:cNvPr>
          <p:cNvSpPr txBox="1"/>
          <p:nvPr/>
        </p:nvSpPr>
        <p:spPr>
          <a:xfrm>
            <a:off x="4493805" y="2140131"/>
            <a:ext cx="2238375" cy="707886"/>
          </a:xfrm>
          <a:prstGeom prst="rect">
            <a:avLst/>
          </a:prstGeom>
          <a:noFill/>
        </p:spPr>
        <p:txBody>
          <a:bodyPr wrap="square" rtlCol="0">
            <a:spAutoFit/>
          </a:bodyPr>
          <a:lstStyle/>
          <a:p>
            <a:pPr algn="l"/>
            <a:r>
              <a:rPr lang="en-US" altLang="zh-CN" sz="4000" b="1" dirty="0">
                <a:gradFill>
                  <a:gsLst>
                    <a:gs pos="0">
                      <a:srgbClr val="A1A3B1"/>
                    </a:gs>
                    <a:gs pos="100000">
                      <a:srgbClr val="C03D45"/>
                    </a:gs>
                  </a:gsLst>
                  <a:lin ang="16200000" scaled="1"/>
                </a:gradFill>
                <a:cs typeface="+mn-ea"/>
                <a:sym typeface="+mn-lt"/>
              </a:rPr>
              <a:t>PART 01</a:t>
            </a:r>
          </a:p>
        </p:txBody>
      </p:sp>
      <p:sp>
        <p:nvSpPr>
          <p:cNvPr id="7" name="文本框 6">
            <a:extLst>
              <a:ext uri="{FF2B5EF4-FFF2-40B4-BE49-F238E27FC236}">
                <a16:creationId xmlns:a16="http://schemas.microsoft.com/office/drawing/2014/main" xmlns="" id="{E9F1B831-05DA-2443-A551-C630BFFF416E}"/>
              </a:ext>
            </a:extLst>
          </p:cNvPr>
          <p:cNvSpPr txBox="1"/>
          <p:nvPr/>
        </p:nvSpPr>
        <p:spPr>
          <a:xfrm>
            <a:off x="4493806" y="3497543"/>
            <a:ext cx="4394215" cy="338554"/>
          </a:xfrm>
          <a:prstGeom prst="rect">
            <a:avLst/>
          </a:prstGeom>
          <a:noFill/>
        </p:spPr>
        <p:txBody>
          <a:bodyPr wrap="square" rtlCol="0">
            <a:spAutoFit/>
          </a:bodyPr>
          <a:lstStyle/>
          <a:p>
            <a:r>
              <a:rPr lang="en-US" altLang="zh-CN" sz="1600" dirty="0">
                <a:gradFill>
                  <a:gsLst>
                    <a:gs pos="0">
                      <a:srgbClr val="A1A3B1"/>
                    </a:gs>
                    <a:gs pos="100000">
                      <a:srgbClr val="C03D45"/>
                    </a:gs>
                  </a:gsLst>
                  <a:lin ang="16200000" scaled="1"/>
                </a:gradFill>
                <a:cs typeface="+mn-ea"/>
                <a:sym typeface="+mn-lt"/>
              </a:rPr>
              <a:t>PLEASE ADD YOUR TITTLE HERE</a:t>
            </a:r>
            <a:endParaRPr lang="zh-CN" altLang="en-US" sz="1600" dirty="0">
              <a:gradFill>
                <a:gsLst>
                  <a:gs pos="0">
                    <a:srgbClr val="A1A3B1"/>
                  </a:gs>
                  <a:gs pos="100000">
                    <a:srgbClr val="C03D45"/>
                  </a:gs>
                </a:gsLst>
                <a:lin ang="16200000" scaled="1"/>
              </a:gradFill>
              <a:cs typeface="+mn-ea"/>
              <a:sym typeface="+mn-lt"/>
            </a:endParaRPr>
          </a:p>
        </p:txBody>
      </p:sp>
      <p:sp>
        <p:nvSpPr>
          <p:cNvPr id="11" name="PA-文本框 9">
            <a:extLst>
              <a:ext uri="{FF2B5EF4-FFF2-40B4-BE49-F238E27FC236}">
                <a16:creationId xmlns:a16="http://schemas.microsoft.com/office/drawing/2014/main" xmlns="" id="{7A6C9AE2-DB4A-F041-AF23-B890FDCF6244}"/>
              </a:ext>
            </a:extLst>
          </p:cNvPr>
          <p:cNvSpPr txBox="1"/>
          <p:nvPr>
            <p:custDataLst>
              <p:tags r:id="rId1"/>
            </p:custDataLst>
          </p:nvPr>
        </p:nvSpPr>
        <p:spPr>
          <a:xfrm>
            <a:off x="4493805" y="3903616"/>
            <a:ext cx="4296627" cy="1212640"/>
          </a:xfrm>
          <a:prstGeom prst="rect">
            <a:avLst/>
          </a:prstGeom>
        </p:spPr>
        <p:txBody>
          <a:bodyPr wrap="square">
            <a:spAutoFit/>
          </a:bodyPr>
          <a:lstStyle>
            <a:defPPr>
              <a:defRPr lang="zh-CN"/>
            </a:defPPr>
            <a:lvl1pPr defTabSz="457143">
              <a:lnSpc>
                <a:spcPct val="130000"/>
              </a:lnSpc>
              <a:defRPr sz="1200">
                <a:solidFill>
                  <a:schemeClr val="bg1">
                    <a:lumMod val="50000"/>
                  </a:schemeClr>
                </a:solidFill>
                <a:latin typeface="Source Han Sans CN Normal" panose="020B0400000000000000" pitchFamily="34" charset="-128"/>
                <a:ea typeface="Source Han Sans CN Normal" panose="020B0400000000000000" pitchFamily="34" charset="-128"/>
              </a:defRPr>
            </a:lvl1pPr>
          </a:lstStyle>
          <a:p>
            <a:r>
              <a:rPr lang="zh-CN" altLang="en-US" sz="1400" dirty="0">
                <a:gradFill>
                  <a:gsLst>
                    <a:gs pos="0">
                      <a:srgbClr val="A1A3B1"/>
                    </a:gs>
                    <a:gs pos="100000">
                      <a:srgbClr val="C03D45"/>
                    </a:gs>
                  </a:gsLst>
                  <a:lin ang="16200000" scaled="1"/>
                </a:gradFill>
                <a:latin typeface="+mn-lt"/>
                <a:ea typeface="+mn-ea"/>
                <a:cs typeface="+mn-ea"/>
                <a:sym typeface="+mn-lt"/>
              </a:rPr>
              <a:t>单击输入文档</a:t>
            </a:r>
            <a:r>
              <a:rPr lang="zh-CN" altLang="en-US" sz="1400" dirty="0" smtClean="0">
                <a:gradFill>
                  <a:gsLst>
                    <a:gs pos="0">
                      <a:srgbClr val="A1A3B1"/>
                    </a:gs>
                    <a:gs pos="100000">
                      <a:srgbClr val="C03D45"/>
                    </a:gs>
                  </a:gsLst>
                  <a:lin ang="16200000" scaled="1"/>
                </a:gradFill>
                <a:latin typeface="+mn-lt"/>
                <a:ea typeface="+mn-ea"/>
                <a:cs typeface="+mn-ea"/>
                <a:sym typeface="+mn-lt"/>
              </a:rPr>
              <a:t>内容</a:t>
            </a:r>
            <a:r>
              <a:rPr lang="zh-CN" altLang="en-US" sz="1400" dirty="0">
                <a:gradFill>
                  <a:gsLst>
                    <a:gs pos="0">
                      <a:srgbClr val="A1A3B1"/>
                    </a:gs>
                    <a:gs pos="100000">
                      <a:srgbClr val="C03D45"/>
                    </a:gs>
                  </a:gsLst>
                  <a:lin ang="16200000" scaled="1"/>
                </a:gradFill>
                <a:latin typeface="+mn-lt"/>
                <a:ea typeface="+mn-ea"/>
                <a:cs typeface="+mn-ea"/>
                <a:sym typeface="+mn-lt"/>
              </a:rPr>
              <a:t>单击输入文档</a:t>
            </a:r>
            <a:r>
              <a:rPr lang="zh-CN" altLang="en-US" sz="1400" dirty="0" smtClean="0">
                <a:gradFill>
                  <a:gsLst>
                    <a:gs pos="0">
                      <a:srgbClr val="A1A3B1"/>
                    </a:gs>
                    <a:gs pos="100000">
                      <a:srgbClr val="C03D45"/>
                    </a:gs>
                  </a:gsLst>
                  <a:lin ang="16200000" scaled="1"/>
                </a:gradFill>
                <a:latin typeface="+mn-lt"/>
                <a:ea typeface="+mn-ea"/>
                <a:cs typeface="+mn-ea"/>
                <a:sym typeface="+mn-lt"/>
              </a:rPr>
              <a:t>内容</a:t>
            </a:r>
            <a:r>
              <a:rPr lang="zh-CN" altLang="en-US" sz="1400" dirty="0">
                <a:gradFill>
                  <a:gsLst>
                    <a:gs pos="0">
                      <a:srgbClr val="A1A3B1"/>
                    </a:gs>
                    <a:gs pos="100000">
                      <a:srgbClr val="C03D45"/>
                    </a:gs>
                  </a:gsLst>
                  <a:lin ang="16200000" scaled="1"/>
                </a:gradFill>
                <a:latin typeface="+mn-lt"/>
                <a:ea typeface="+mn-ea"/>
                <a:cs typeface="+mn-ea"/>
                <a:sym typeface="+mn-lt"/>
              </a:rPr>
              <a:t>单击输入文档</a:t>
            </a:r>
            <a:r>
              <a:rPr lang="zh-CN" altLang="en-US" sz="1400" dirty="0" smtClean="0">
                <a:gradFill>
                  <a:gsLst>
                    <a:gs pos="0">
                      <a:srgbClr val="A1A3B1"/>
                    </a:gs>
                    <a:gs pos="100000">
                      <a:srgbClr val="C03D45"/>
                    </a:gs>
                  </a:gsLst>
                  <a:lin ang="16200000" scaled="1"/>
                </a:gradFill>
                <a:latin typeface="+mn-lt"/>
                <a:ea typeface="+mn-ea"/>
                <a:cs typeface="+mn-ea"/>
                <a:sym typeface="+mn-lt"/>
              </a:rPr>
              <a:t>内容</a:t>
            </a:r>
            <a:r>
              <a:rPr lang="zh-CN" altLang="en-US" sz="1400" dirty="0">
                <a:gradFill>
                  <a:gsLst>
                    <a:gs pos="0">
                      <a:srgbClr val="A1A3B1"/>
                    </a:gs>
                    <a:gs pos="100000">
                      <a:srgbClr val="C03D45"/>
                    </a:gs>
                  </a:gsLst>
                  <a:lin ang="16200000" scaled="1"/>
                </a:gradFill>
                <a:latin typeface="+mn-lt"/>
                <a:ea typeface="+mn-ea"/>
                <a:cs typeface="+mn-ea"/>
                <a:sym typeface="+mn-lt"/>
              </a:rPr>
              <a:t>单击输入文档</a:t>
            </a:r>
            <a:r>
              <a:rPr lang="zh-CN" altLang="en-US" sz="1400" dirty="0" smtClean="0">
                <a:gradFill>
                  <a:gsLst>
                    <a:gs pos="0">
                      <a:srgbClr val="A1A3B1"/>
                    </a:gs>
                    <a:gs pos="100000">
                      <a:srgbClr val="C03D45"/>
                    </a:gs>
                  </a:gsLst>
                  <a:lin ang="16200000" scaled="1"/>
                </a:gradFill>
                <a:latin typeface="+mn-lt"/>
                <a:ea typeface="+mn-ea"/>
                <a:cs typeface="+mn-ea"/>
                <a:sym typeface="+mn-lt"/>
              </a:rPr>
              <a:t>内容</a:t>
            </a:r>
            <a:r>
              <a:rPr lang="zh-CN" altLang="en-US" sz="1400" dirty="0">
                <a:gradFill>
                  <a:gsLst>
                    <a:gs pos="0">
                      <a:srgbClr val="A1A3B1"/>
                    </a:gs>
                    <a:gs pos="100000">
                      <a:srgbClr val="C03D45"/>
                    </a:gs>
                  </a:gsLst>
                  <a:lin ang="16200000" scaled="1"/>
                </a:gradFill>
                <a:latin typeface="+mn-lt"/>
                <a:ea typeface="+mn-ea"/>
                <a:cs typeface="+mn-ea"/>
                <a:sym typeface="+mn-lt"/>
              </a:rPr>
              <a:t>单击输入文档</a:t>
            </a:r>
            <a:r>
              <a:rPr lang="zh-CN" altLang="en-US" sz="1400" dirty="0" smtClean="0">
                <a:gradFill>
                  <a:gsLst>
                    <a:gs pos="0">
                      <a:srgbClr val="A1A3B1"/>
                    </a:gs>
                    <a:gs pos="100000">
                      <a:srgbClr val="C03D45"/>
                    </a:gs>
                  </a:gsLst>
                  <a:lin ang="16200000" scaled="1"/>
                </a:gradFill>
                <a:latin typeface="+mn-lt"/>
                <a:ea typeface="+mn-ea"/>
                <a:cs typeface="+mn-ea"/>
                <a:sym typeface="+mn-lt"/>
              </a:rPr>
              <a:t>内容</a:t>
            </a:r>
            <a:r>
              <a:rPr lang="zh-CN" altLang="en-US" sz="1400" dirty="0">
                <a:gradFill>
                  <a:gsLst>
                    <a:gs pos="0">
                      <a:srgbClr val="A1A3B1"/>
                    </a:gs>
                    <a:gs pos="100000">
                      <a:srgbClr val="C03D45"/>
                    </a:gs>
                  </a:gsLst>
                  <a:lin ang="16200000" scaled="1"/>
                </a:gradFill>
                <a:latin typeface="+mn-lt"/>
                <a:ea typeface="+mn-ea"/>
                <a:cs typeface="+mn-ea"/>
                <a:sym typeface="+mn-lt"/>
              </a:rPr>
              <a:t>单击输入文档</a:t>
            </a:r>
            <a:r>
              <a:rPr lang="zh-CN" altLang="en-US" sz="1400" dirty="0" smtClean="0">
                <a:gradFill>
                  <a:gsLst>
                    <a:gs pos="0">
                      <a:srgbClr val="A1A3B1"/>
                    </a:gs>
                    <a:gs pos="100000">
                      <a:srgbClr val="C03D45"/>
                    </a:gs>
                  </a:gsLst>
                  <a:lin ang="16200000" scaled="1"/>
                </a:gradFill>
                <a:latin typeface="+mn-lt"/>
                <a:ea typeface="+mn-ea"/>
                <a:cs typeface="+mn-ea"/>
                <a:sym typeface="+mn-lt"/>
              </a:rPr>
              <a:t>内容</a:t>
            </a:r>
            <a:r>
              <a:rPr lang="zh-CN" altLang="en-US" sz="1400" dirty="0">
                <a:gradFill>
                  <a:gsLst>
                    <a:gs pos="0">
                      <a:srgbClr val="A1A3B1"/>
                    </a:gs>
                    <a:gs pos="100000">
                      <a:srgbClr val="C03D45"/>
                    </a:gs>
                  </a:gsLst>
                  <a:lin ang="16200000" scaled="1"/>
                </a:gradFill>
                <a:latin typeface="+mn-lt"/>
                <a:ea typeface="+mn-ea"/>
                <a:cs typeface="+mn-ea"/>
                <a:sym typeface="+mn-lt"/>
              </a:rPr>
              <a:t>单击输入文档</a:t>
            </a:r>
            <a:r>
              <a:rPr lang="zh-CN" altLang="en-US" sz="1400" dirty="0" smtClean="0">
                <a:gradFill>
                  <a:gsLst>
                    <a:gs pos="0">
                      <a:srgbClr val="A1A3B1"/>
                    </a:gs>
                    <a:gs pos="100000">
                      <a:srgbClr val="C03D45"/>
                    </a:gs>
                  </a:gsLst>
                  <a:lin ang="16200000" scaled="1"/>
                </a:gradFill>
                <a:latin typeface="+mn-lt"/>
                <a:ea typeface="+mn-ea"/>
                <a:cs typeface="+mn-ea"/>
                <a:sym typeface="+mn-lt"/>
              </a:rPr>
              <a:t>内容</a:t>
            </a:r>
            <a:r>
              <a:rPr lang="zh-CN" altLang="en-US" sz="1400" dirty="0">
                <a:gradFill>
                  <a:gsLst>
                    <a:gs pos="0">
                      <a:srgbClr val="A1A3B1"/>
                    </a:gs>
                    <a:gs pos="100000">
                      <a:srgbClr val="C03D45"/>
                    </a:gs>
                  </a:gsLst>
                  <a:lin ang="16200000" scaled="1"/>
                </a:gradFill>
                <a:latin typeface="+mn-lt"/>
                <a:ea typeface="+mn-ea"/>
                <a:cs typeface="+mn-ea"/>
                <a:sym typeface="+mn-lt"/>
              </a:rPr>
              <a:t>单击输入文档</a:t>
            </a:r>
            <a:r>
              <a:rPr lang="zh-CN" altLang="en-US" sz="1400" dirty="0" smtClean="0">
                <a:gradFill>
                  <a:gsLst>
                    <a:gs pos="0">
                      <a:srgbClr val="A1A3B1"/>
                    </a:gs>
                    <a:gs pos="100000">
                      <a:srgbClr val="C03D45"/>
                    </a:gs>
                  </a:gsLst>
                  <a:lin ang="16200000" scaled="1"/>
                </a:gradFill>
                <a:latin typeface="+mn-lt"/>
                <a:ea typeface="+mn-ea"/>
                <a:cs typeface="+mn-ea"/>
                <a:sym typeface="+mn-lt"/>
              </a:rPr>
              <a:t>内容</a:t>
            </a:r>
            <a:r>
              <a:rPr lang="zh-CN" altLang="en-US" sz="1400" dirty="0">
                <a:gradFill>
                  <a:gsLst>
                    <a:gs pos="0">
                      <a:srgbClr val="A1A3B1"/>
                    </a:gs>
                    <a:gs pos="100000">
                      <a:srgbClr val="C03D45"/>
                    </a:gs>
                  </a:gsLst>
                  <a:lin ang="16200000" scaled="1"/>
                </a:gradFill>
                <a:latin typeface="+mn-lt"/>
                <a:ea typeface="+mn-ea"/>
                <a:cs typeface="+mn-ea"/>
                <a:sym typeface="+mn-lt"/>
              </a:rPr>
              <a:t>单击输入文档</a:t>
            </a:r>
            <a:r>
              <a:rPr lang="zh-CN" altLang="en-US" sz="1400" dirty="0" smtClean="0">
                <a:gradFill>
                  <a:gsLst>
                    <a:gs pos="0">
                      <a:srgbClr val="A1A3B1"/>
                    </a:gs>
                    <a:gs pos="100000">
                      <a:srgbClr val="C03D45"/>
                    </a:gs>
                  </a:gsLst>
                  <a:lin ang="16200000" scaled="1"/>
                </a:gradFill>
                <a:latin typeface="+mn-lt"/>
                <a:ea typeface="+mn-ea"/>
                <a:cs typeface="+mn-ea"/>
                <a:sym typeface="+mn-lt"/>
              </a:rPr>
              <a:t>内容</a:t>
            </a:r>
            <a:r>
              <a:rPr lang="zh-CN" altLang="en-US" sz="1400" dirty="0">
                <a:gradFill>
                  <a:gsLst>
                    <a:gs pos="0">
                      <a:srgbClr val="A1A3B1"/>
                    </a:gs>
                    <a:gs pos="100000">
                      <a:srgbClr val="C03D45"/>
                    </a:gs>
                  </a:gsLst>
                  <a:lin ang="16200000" scaled="1"/>
                </a:gradFill>
                <a:latin typeface="+mn-lt"/>
                <a:ea typeface="+mn-ea"/>
                <a:cs typeface="+mn-ea"/>
                <a:sym typeface="+mn-lt"/>
              </a:rPr>
              <a:t>单击输入文档</a:t>
            </a:r>
            <a:r>
              <a:rPr lang="zh-CN" altLang="en-US" sz="1400" dirty="0" smtClean="0">
                <a:gradFill>
                  <a:gsLst>
                    <a:gs pos="0">
                      <a:srgbClr val="A1A3B1"/>
                    </a:gs>
                    <a:gs pos="100000">
                      <a:srgbClr val="C03D45"/>
                    </a:gs>
                  </a:gsLst>
                  <a:lin ang="16200000" scaled="1"/>
                </a:gradFill>
                <a:latin typeface="+mn-lt"/>
                <a:ea typeface="+mn-ea"/>
                <a:cs typeface="+mn-ea"/>
                <a:sym typeface="+mn-lt"/>
              </a:rPr>
              <a:t>内容</a:t>
            </a:r>
            <a:r>
              <a:rPr lang="zh-CN" altLang="en-US" sz="1400" dirty="0">
                <a:gradFill>
                  <a:gsLst>
                    <a:gs pos="0">
                      <a:srgbClr val="A1A3B1"/>
                    </a:gs>
                    <a:gs pos="100000">
                      <a:srgbClr val="C03D45"/>
                    </a:gs>
                  </a:gsLst>
                  <a:lin ang="16200000" scaled="1"/>
                </a:gradFill>
                <a:latin typeface="+mn-lt"/>
                <a:ea typeface="+mn-ea"/>
                <a:cs typeface="+mn-ea"/>
                <a:sym typeface="+mn-lt"/>
              </a:rPr>
              <a:t>单击输入文档内容</a:t>
            </a:r>
          </a:p>
        </p:txBody>
      </p:sp>
    </p:spTree>
    <p:extLst>
      <p:ext uri="{BB962C8B-B14F-4D97-AF65-F5344CB8AC3E}">
        <p14:creationId xmlns:p14="http://schemas.microsoft.com/office/powerpoint/2010/main" val="1321608879"/>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par>
                                <p:cTn id="15" presetID="22" presetClass="entr" presetSubtype="1"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up)">
                                      <p:cBhvr>
                                        <p:cTn id="17" dur="500"/>
                                        <p:tgtEl>
                                          <p:spTgt spid="11"/>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a:extLst>
              <a:ext uri="{FF2B5EF4-FFF2-40B4-BE49-F238E27FC236}">
                <a16:creationId xmlns:a16="http://schemas.microsoft.com/office/drawing/2014/main" xmlns="" id="{4539E48A-1433-42D0-86F5-C2B1288ACB64}"/>
              </a:ext>
            </a:extLst>
          </p:cNvPr>
          <p:cNvCxnSpPr>
            <a:cxnSpLocks/>
          </p:cNvCxnSpPr>
          <p:nvPr/>
        </p:nvCxnSpPr>
        <p:spPr>
          <a:xfrm flipV="1">
            <a:off x="1918447" y="3418850"/>
            <a:ext cx="10255624" cy="1"/>
          </a:xfrm>
          <a:prstGeom prst="line">
            <a:avLst/>
          </a:prstGeom>
          <a:ln>
            <a:solidFill>
              <a:srgbClr val="131E93"/>
            </a:solidFill>
          </a:ln>
        </p:spPr>
        <p:style>
          <a:lnRef idx="1">
            <a:schemeClr val="accent1"/>
          </a:lnRef>
          <a:fillRef idx="0">
            <a:schemeClr val="accent1"/>
          </a:fillRef>
          <a:effectRef idx="0">
            <a:schemeClr val="accent1"/>
          </a:effectRef>
          <a:fontRef idx="minor">
            <a:schemeClr val="tx1"/>
          </a:fontRef>
        </p:style>
      </p:cxnSp>
      <p:sp>
        <p:nvSpPr>
          <p:cNvPr id="2" name="直角三角形 1"/>
          <p:cNvSpPr/>
          <p:nvPr/>
        </p:nvSpPr>
        <p:spPr>
          <a:xfrm rot="13182949">
            <a:off x="-2194875" y="792711"/>
            <a:ext cx="4389747" cy="5284506"/>
          </a:xfrm>
          <a:custGeom>
            <a:avLst/>
            <a:gdLst>
              <a:gd name="connsiteX0" fmla="*/ 0 w 4389747"/>
              <a:gd name="connsiteY0" fmla="*/ 5284506 h 5284506"/>
              <a:gd name="connsiteX1" fmla="*/ 0 w 4389747"/>
              <a:gd name="connsiteY1" fmla="*/ 0 h 5284506"/>
              <a:gd name="connsiteX2" fmla="*/ 4389747 w 4389747"/>
              <a:gd name="connsiteY2" fmla="*/ 5284506 h 5284506"/>
              <a:gd name="connsiteX3" fmla="*/ 0 w 4389747"/>
              <a:gd name="connsiteY3" fmla="*/ 5284506 h 5284506"/>
              <a:gd name="connsiteX0" fmla="*/ 156858 w 4389747"/>
              <a:gd name="connsiteY0" fmla="*/ 4394198 h 5284506"/>
              <a:gd name="connsiteX1" fmla="*/ 0 w 4389747"/>
              <a:gd name="connsiteY1" fmla="*/ 0 h 5284506"/>
              <a:gd name="connsiteX2" fmla="*/ 4389747 w 4389747"/>
              <a:gd name="connsiteY2" fmla="*/ 5284506 h 5284506"/>
              <a:gd name="connsiteX3" fmla="*/ 156858 w 4389747"/>
              <a:gd name="connsiteY3" fmla="*/ 4394198 h 5284506"/>
              <a:gd name="connsiteX0" fmla="*/ 12815 w 4389747"/>
              <a:gd name="connsiteY0" fmla="*/ 4455390 h 5284506"/>
              <a:gd name="connsiteX1" fmla="*/ 0 w 4389747"/>
              <a:gd name="connsiteY1" fmla="*/ 0 h 5284506"/>
              <a:gd name="connsiteX2" fmla="*/ 4389747 w 4389747"/>
              <a:gd name="connsiteY2" fmla="*/ 5284506 h 5284506"/>
              <a:gd name="connsiteX3" fmla="*/ 12815 w 4389747"/>
              <a:gd name="connsiteY3" fmla="*/ 4455390 h 5284506"/>
            </a:gdLst>
            <a:ahLst/>
            <a:cxnLst>
              <a:cxn ang="0">
                <a:pos x="connsiteX0" y="connsiteY0"/>
              </a:cxn>
              <a:cxn ang="0">
                <a:pos x="connsiteX1" y="connsiteY1"/>
              </a:cxn>
              <a:cxn ang="0">
                <a:pos x="connsiteX2" y="connsiteY2"/>
              </a:cxn>
              <a:cxn ang="0">
                <a:pos x="connsiteX3" y="connsiteY3"/>
              </a:cxn>
            </a:cxnLst>
            <a:rect l="l" t="t" r="r" b="b"/>
            <a:pathLst>
              <a:path w="4389747" h="5284506">
                <a:moveTo>
                  <a:pt x="12815" y="4455390"/>
                </a:moveTo>
                <a:cubicBezTo>
                  <a:pt x="8543" y="2970260"/>
                  <a:pt x="4272" y="1485130"/>
                  <a:pt x="0" y="0"/>
                </a:cubicBezTo>
                <a:lnTo>
                  <a:pt x="4389747" y="5284506"/>
                </a:lnTo>
                <a:lnTo>
                  <a:pt x="12815" y="4455390"/>
                </a:lnTo>
                <a:close/>
              </a:path>
            </a:pathLst>
          </a:cu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8" name="组合 27">
            <a:extLst>
              <a:ext uri="{FF2B5EF4-FFF2-40B4-BE49-F238E27FC236}">
                <a16:creationId xmlns:a16="http://schemas.microsoft.com/office/drawing/2014/main" xmlns="" id="{82E719C1-4CFD-480B-9EF2-73E641C3E00A}"/>
              </a:ext>
            </a:extLst>
          </p:cNvPr>
          <p:cNvGrpSpPr/>
          <p:nvPr/>
        </p:nvGrpSpPr>
        <p:grpSpPr>
          <a:xfrm>
            <a:off x="2626098" y="2936845"/>
            <a:ext cx="2838450" cy="3907647"/>
            <a:chOff x="2626098" y="2936845"/>
            <a:chExt cx="2838450" cy="3907647"/>
          </a:xfrm>
        </p:grpSpPr>
        <p:pic>
          <p:nvPicPr>
            <p:cNvPr id="19" name="图片 18">
              <a:extLst>
                <a:ext uri="{FF2B5EF4-FFF2-40B4-BE49-F238E27FC236}">
                  <a16:creationId xmlns:a16="http://schemas.microsoft.com/office/drawing/2014/main" xmlns="" id="{309E5083-1D94-48FE-A9C9-8A72AEBDEA0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01277" y="2936845"/>
              <a:ext cx="909702" cy="955565"/>
            </a:xfrm>
            <a:custGeom>
              <a:avLst/>
              <a:gdLst>
                <a:gd name="connsiteX0" fmla="*/ 514633 w 1029266"/>
                <a:gd name="connsiteY0" fmla="*/ 0 h 1029266"/>
                <a:gd name="connsiteX1" fmla="*/ 1029266 w 1029266"/>
                <a:gd name="connsiteY1" fmla="*/ 514633 h 1029266"/>
                <a:gd name="connsiteX2" fmla="*/ 514633 w 1029266"/>
                <a:gd name="connsiteY2" fmla="*/ 1029266 h 1029266"/>
                <a:gd name="connsiteX3" fmla="*/ 0 w 1029266"/>
                <a:gd name="connsiteY3" fmla="*/ 514633 h 1029266"/>
                <a:gd name="connsiteX4" fmla="*/ 514633 w 1029266"/>
                <a:gd name="connsiteY4" fmla="*/ 0 h 1029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9266" h="1029266">
                  <a:moveTo>
                    <a:pt x="514633" y="0"/>
                  </a:moveTo>
                  <a:cubicBezTo>
                    <a:pt x="798857" y="0"/>
                    <a:pt x="1029266" y="230409"/>
                    <a:pt x="1029266" y="514633"/>
                  </a:cubicBezTo>
                  <a:cubicBezTo>
                    <a:pt x="1029266" y="798857"/>
                    <a:pt x="798857" y="1029266"/>
                    <a:pt x="514633" y="1029266"/>
                  </a:cubicBezTo>
                  <a:cubicBezTo>
                    <a:pt x="230409" y="1029266"/>
                    <a:pt x="0" y="798857"/>
                    <a:pt x="0" y="514633"/>
                  </a:cubicBezTo>
                  <a:cubicBezTo>
                    <a:pt x="0" y="230409"/>
                    <a:pt x="230409" y="0"/>
                    <a:pt x="514633" y="0"/>
                  </a:cubicBezTo>
                  <a:close/>
                </a:path>
              </a:pathLst>
            </a:custGeom>
            <a:gradFill>
              <a:gsLst>
                <a:gs pos="0">
                  <a:srgbClr val="A1A3B1"/>
                </a:gs>
                <a:gs pos="100000">
                  <a:srgbClr val="C03D45"/>
                </a:gs>
              </a:gsLst>
              <a:lin ang="16200000" scaled="1"/>
            </a:gradFill>
          </p:spPr>
        </p:pic>
        <p:sp>
          <p:nvSpPr>
            <p:cNvPr id="23" name="文本框 22">
              <a:extLst>
                <a:ext uri="{FF2B5EF4-FFF2-40B4-BE49-F238E27FC236}">
                  <a16:creationId xmlns:a16="http://schemas.microsoft.com/office/drawing/2014/main" xmlns="" id="{48E9480B-CB67-405C-8ECE-19E80921CE21}"/>
                </a:ext>
              </a:extLst>
            </p:cNvPr>
            <p:cNvSpPr txBox="1"/>
            <p:nvPr/>
          </p:nvSpPr>
          <p:spPr>
            <a:xfrm>
              <a:off x="2626098" y="4259169"/>
              <a:ext cx="2838450" cy="2585323"/>
            </a:xfrm>
            <a:prstGeom prst="rect">
              <a:avLst/>
            </a:prstGeom>
            <a:noFill/>
          </p:spPr>
          <p:txBody>
            <a:bodyPr vert="horz" wrap="square" rtlCol="0">
              <a:spAutoFit/>
            </a:bodyPr>
            <a:lstStyle/>
            <a:p>
              <a:pPr>
                <a:lnSpc>
                  <a:spcPct val="150000"/>
                </a:lnSpc>
              </a:pPr>
              <a:r>
                <a:rPr lang="zh-CN" altLang="en-US" dirty="0">
                  <a:cs typeface="+mn-ea"/>
                  <a:sym typeface="+mn-lt"/>
                </a:rPr>
                <a:t>单击输入文档内容单击输入文档内容单击输入文档内容单击输入文档内容单击输入文档内容单击输入文档内容</a:t>
              </a:r>
            </a:p>
            <a:p>
              <a:pPr>
                <a:lnSpc>
                  <a:spcPct val="150000"/>
                </a:lnSpc>
              </a:pPr>
              <a:endParaRPr lang="zh-CN" altLang="en-US" dirty="0">
                <a:cs typeface="+mn-ea"/>
                <a:sym typeface="+mn-lt"/>
              </a:endParaRPr>
            </a:p>
          </p:txBody>
        </p:sp>
      </p:grpSp>
      <p:sp>
        <p:nvSpPr>
          <p:cNvPr id="24" name="文本框 23">
            <a:extLst>
              <a:ext uri="{FF2B5EF4-FFF2-40B4-BE49-F238E27FC236}">
                <a16:creationId xmlns:a16="http://schemas.microsoft.com/office/drawing/2014/main" xmlns="" id="{3EEFB5B5-69CD-4959-BCD7-CC3F4A11CF4B}"/>
              </a:ext>
            </a:extLst>
          </p:cNvPr>
          <p:cNvSpPr txBox="1"/>
          <p:nvPr/>
        </p:nvSpPr>
        <p:spPr>
          <a:xfrm>
            <a:off x="8595643" y="4259169"/>
            <a:ext cx="2838450" cy="2585323"/>
          </a:xfrm>
          <a:prstGeom prst="rect">
            <a:avLst/>
          </a:prstGeom>
          <a:noFill/>
        </p:spPr>
        <p:txBody>
          <a:bodyPr vert="horz" wrap="square" rtlCol="0">
            <a:spAutoFit/>
          </a:bodyPr>
          <a:lstStyle/>
          <a:p>
            <a:pPr>
              <a:lnSpc>
                <a:spcPct val="150000"/>
              </a:lnSpc>
            </a:pPr>
            <a:r>
              <a:rPr lang="zh-CN" altLang="en-US" dirty="0">
                <a:cs typeface="+mn-ea"/>
                <a:sym typeface="+mn-lt"/>
              </a:rPr>
              <a:t>单击输入文档内容单击输入文档内容单击输入文档内容单击输入文档内容单击输入文档内容单击输入文档内容</a:t>
            </a:r>
          </a:p>
          <a:p>
            <a:pPr>
              <a:lnSpc>
                <a:spcPct val="150000"/>
              </a:lnSpc>
            </a:pPr>
            <a:endParaRPr lang="zh-CN" altLang="en-US" dirty="0">
              <a:cs typeface="+mn-ea"/>
              <a:sym typeface="+mn-lt"/>
            </a:endParaRPr>
          </a:p>
        </p:txBody>
      </p:sp>
      <p:sp>
        <p:nvSpPr>
          <p:cNvPr id="25" name="文本框 24">
            <a:extLst>
              <a:ext uri="{FF2B5EF4-FFF2-40B4-BE49-F238E27FC236}">
                <a16:creationId xmlns:a16="http://schemas.microsoft.com/office/drawing/2014/main" xmlns="" id="{63E436B6-4561-4D65-A661-A297C451DB72}"/>
              </a:ext>
            </a:extLst>
          </p:cNvPr>
          <p:cNvSpPr txBox="1"/>
          <p:nvPr/>
        </p:nvSpPr>
        <p:spPr>
          <a:xfrm>
            <a:off x="5761150" y="777929"/>
            <a:ext cx="3139157" cy="2169825"/>
          </a:xfrm>
          <a:prstGeom prst="rect">
            <a:avLst/>
          </a:prstGeom>
          <a:noFill/>
        </p:spPr>
        <p:txBody>
          <a:bodyPr vert="horz" wrap="square" rtlCol="0">
            <a:spAutoFit/>
          </a:bodyPr>
          <a:lstStyle/>
          <a:p>
            <a:pPr>
              <a:lnSpc>
                <a:spcPct val="150000"/>
              </a:lnSpc>
            </a:pPr>
            <a:r>
              <a:rPr lang="zh-CN" altLang="en-US" dirty="0">
                <a:cs typeface="+mn-ea"/>
                <a:sym typeface="+mn-lt"/>
              </a:rPr>
              <a:t>单击输入文档内容单击输入文档内容单击输入文档内容单击输入文档内容单击输入文档内容单击输入文档内容</a:t>
            </a:r>
          </a:p>
          <a:p>
            <a:pPr>
              <a:lnSpc>
                <a:spcPct val="150000"/>
              </a:lnSpc>
            </a:pPr>
            <a:endParaRPr lang="zh-CN" altLang="en-US" dirty="0">
              <a:cs typeface="+mn-ea"/>
              <a:sym typeface="+mn-lt"/>
            </a:endParaRPr>
          </a:p>
        </p:txBody>
      </p:sp>
      <p:sp>
        <p:nvSpPr>
          <p:cNvPr id="32" name="文本框 31"/>
          <p:cNvSpPr txBox="1"/>
          <p:nvPr/>
        </p:nvSpPr>
        <p:spPr>
          <a:xfrm>
            <a:off x="-85691" y="2951792"/>
            <a:ext cx="2736647" cy="1077218"/>
          </a:xfrm>
          <a:prstGeom prst="rect">
            <a:avLst/>
          </a:prstGeom>
          <a:noFill/>
        </p:spPr>
        <p:txBody>
          <a:bodyPr wrap="none" rtlCol="0">
            <a:spAutoFit/>
          </a:bodyPr>
          <a:lstStyle/>
          <a:p>
            <a:r>
              <a:rPr lang="en-US" altLang="zh-CN" sz="3200" b="1" dirty="0" smtClean="0">
                <a:solidFill>
                  <a:schemeClr val="bg1"/>
                </a:solidFill>
                <a:cs typeface="+mn-ea"/>
                <a:sym typeface="+mn-lt"/>
              </a:rPr>
              <a:t>YOUR TITLE </a:t>
            </a:r>
          </a:p>
          <a:p>
            <a:r>
              <a:rPr lang="en-US" altLang="zh-CN" sz="3200" b="1" dirty="0" smtClean="0">
                <a:solidFill>
                  <a:schemeClr val="bg1"/>
                </a:solidFill>
                <a:cs typeface="+mn-ea"/>
                <a:sym typeface="+mn-lt"/>
              </a:rPr>
              <a:t>HERE</a:t>
            </a:r>
            <a:endParaRPr lang="zh-CN" altLang="en-US" sz="3200" b="1" dirty="0">
              <a:solidFill>
                <a:schemeClr val="bg1"/>
              </a:solidFill>
              <a:cs typeface="+mn-ea"/>
              <a:sym typeface="+mn-lt"/>
            </a:endParaRPr>
          </a:p>
        </p:txBody>
      </p:sp>
      <p:pic>
        <p:nvPicPr>
          <p:cNvPr id="26" name="图片 25">
            <a:extLst>
              <a:ext uri="{FF2B5EF4-FFF2-40B4-BE49-F238E27FC236}">
                <a16:creationId xmlns:a16="http://schemas.microsoft.com/office/drawing/2014/main" xmlns="" id="{309E5083-1D94-48FE-A9C9-8A72AEBDEA0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15117" y="2904217"/>
            <a:ext cx="909702" cy="955565"/>
          </a:xfrm>
          <a:custGeom>
            <a:avLst/>
            <a:gdLst>
              <a:gd name="connsiteX0" fmla="*/ 514633 w 1029266"/>
              <a:gd name="connsiteY0" fmla="*/ 0 h 1029266"/>
              <a:gd name="connsiteX1" fmla="*/ 1029266 w 1029266"/>
              <a:gd name="connsiteY1" fmla="*/ 514633 h 1029266"/>
              <a:gd name="connsiteX2" fmla="*/ 514633 w 1029266"/>
              <a:gd name="connsiteY2" fmla="*/ 1029266 h 1029266"/>
              <a:gd name="connsiteX3" fmla="*/ 0 w 1029266"/>
              <a:gd name="connsiteY3" fmla="*/ 514633 h 1029266"/>
              <a:gd name="connsiteX4" fmla="*/ 514633 w 1029266"/>
              <a:gd name="connsiteY4" fmla="*/ 0 h 1029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9266" h="1029266">
                <a:moveTo>
                  <a:pt x="514633" y="0"/>
                </a:moveTo>
                <a:cubicBezTo>
                  <a:pt x="798857" y="0"/>
                  <a:pt x="1029266" y="230409"/>
                  <a:pt x="1029266" y="514633"/>
                </a:cubicBezTo>
                <a:cubicBezTo>
                  <a:pt x="1029266" y="798857"/>
                  <a:pt x="798857" y="1029266"/>
                  <a:pt x="514633" y="1029266"/>
                </a:cubicBezTo>
                <a:cubicBezTo>
                  <a:pt x="230409" y="1029266"/>
                  <a:pt x="0" y="798857"/>
                  <a:pt x="0" y="514633"/>
                </a:cubicBezTo>
                <a:cubicBezTo>
                  <a:pt x="0" y="230409"/>
                  <a:pt x="230409" y="0"/>
                  <a:pt x="514633" y="0"/>
                </a:cubicBezTo>
                <a:close/>
              </a:path>
            </a:pathLst>
          </a:custGeom>
          <a:gradFill>
            <a:gsLst>
              <a:gs pos="0">
                <a:srgbClr val="A1A3B1"/>
              </a:gs>
              <a:gs pos="100000">
                <a:srgbClr val="C03D45"/>
              </a:gs>
            </a:gsLst>
            <a:lin ang="16200000" scaled="1"/>
          </a:gradFill>
        </p:spPr>
      </p:pic>
      <p:pic>
        <p:nvPicPr>
          <p:cNvPr id="27" name="图片 26">
            <a:extLst>
              <a:ext uri="{FF2B5EF4-FFF2-40B4-BE49-F238E27FC236}">
                <a16:creationId xmlns:a16="http://schemas.microsoft.com/office/drawing/2014/main" xmlns="" id="{309E5083-1D94-48FE-A9C9-8A72AEBDEA0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28957" y="2936844"/>
            <a:ext cx="909702" cy="955565"/>
          </a:xfrm>
          <a:custGeom>
            <a:avLst/>
            <a:gdLst>
              <a:gd name="connsiteX0" fmla="*/ 514633 w 1029266"/>
              <a:gd name="connsiteY0" fmla="*/ 0 h 1029266"/>
              <a:gd name="connsiteX1" fmla="*/ 1029266 w 1029266"/>
              <a:gd name="connsiteY1" fmla="*/ 514633 h 1029266"/>
              <a:gd name="connsiteX2" fmla="*/ 514633 w 1029266"/>
              <a:gd name="connsiteY2" fmla="*/ 1029266 h 1029266"/>
              <a:gd name="connsiteX3" fmla="*/ 0 w 1029266"/>
              <a:gd name="connsiteY3" fmla="*/ 514633 h 1029266"/>
              <a:gd name="connsiteX4" fmla="*/ 514633 w 1029266"/>
              <a:gd name="connsiteY4" fmla="*/ 0 h 1029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9266" h="1029266">
                <a:moveTo>
                  <a:pt x="514633" y="0"/>
                </a:moveTo>
                <a:cubicBezTo>
                  <a:pt x="798857" y="0"/>
                  <a:pt x="1029266" y="230409"/>
                  <a:pt x="1029266" y="514633"/>
                </a:cubicBezTo>
                <a:cubicBezTo>
                  <a:pt x="1029266" y="798857"/>
                  <a:pt x="798857" y="1029266"/>
                  <a:pt x="514633" y="1029266"/>
                </a:cubicBezTo>
                <a:cubicBezTo>
                  <a:pt x="230409" y="1029266"/>
                  <a:pt x="0" y="798857"/>
                  <a:pt x="0" y="514633"/>
                </a:cubicBezTo>
                <a:cubicBezTo>
                  <a:pt x="0" y="230409"/>
                  <a:pt x="230409" y="0"/>
                  <a:pt x="514633" y="0"/>
                </a:cubicBezTo>
                <a:close/>
              </a:path>
            </a:pathLst>
          </a:custGeom>
          <a:gradFill>
            <a:gsLst>
              <a:gs pos="0">
                <a:srgbClr val="A1A3B1"/>
              </a:gs>
              <a:gs pos="100000">
                <a:srgbClr val="C03D45"/>
              </a:gs>
            </a:gsLst>
            <a:lin ang="16200000" scaled="1"/>
          </a:gradFill>
        </p:spPr>
      </p:pic>
    </p:spTree>
    <p:extLst>
      <p:ext uri="{BB962C8B-B14F-4D97-AF65-F5344CB8AC3E}">
        <p14:creationId xmlns:p14="http://schemas.microsoft.com/office/powerpoint/2010/main" val="407205540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ppt_x"/>
                                          </p:val>
                                        </p:tav>
                                        <p:tav tm="100000">
                                          <p:val>
                                            <p:strVal val="#ppt_x"/>
                                          </p:val>
                                        </p:tav>
                                      </p:tavLst>
                                    </p:anim>
                                    <p:anim calcmode="lin" valueType="num">
                                      <p:cBhvr additive="base">
                                        <p:cTn id="12"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extLst>
              <p:ext uri="{D42A27DB-BD31-4B8C-83A1-F6EECF244321}">
                <p14:modId xmlns:p14="http://schemas.microsoft.com/office/powerpoint/2010/main" val="357331771"/>
              </p:ext>
            </p:extLst>
          </p:nvPr>
        </p:nvGraphicFramePr>
        <p:xfrm>
          <a:off x="4077730" y="634594"/>
          <a:ext cx="7906043" cy="2948865"/>
        </p:xfrm>
        <a:graphic>
          <a:graphicData uri="http://schemas.openxmlformats.org/drawingml/2006/chart">
            <c:chart xmlns:c="http://schemas.openxmlformats.org/drawingml/2006/chart" xmlns:r="http://schemas.openxmlformats.org/officeDocument/2006/relationships" r:id="rId3"/>
          </a:graphicData>
        </a:graphic>
      </p:graphicFrame>
      <p:sp>
        <p:nvSpPr>
          <p:cNvPr id="4" name="任意多边形 3"/>
          <p:cNvSpPr/>
          <p:nvPr/>
        </p:nvSpPr>
        <p:spPr>
          <a:xfrm>
            <a:off x="-1" y="-377499"/>
            <a:ext cx="6766988" cy="7235499"/>
          </a:xfrm>
          <a:custGeom>
            <a:avLst/>
            <a:gdLst>
              <a:gd name="connsiteX0" fmla="*/ 6303525 w 6766988"/>
              <a:gd name="connsiteY0" fmla="*/ 6709581 h 7235499"/>
              <a:gd name="connsiteX1" fmla="*/ 6241234 w 6766988"/>
              <a:gd name="connsiteY1" fmla="*/ 6757894 h 7235499"/>
              <a:gd name="connsiteX2" fmla="*/ 6234597 w 6766988"/>
              <a:gd name="connsiteY2" fmla="*/ 6780778 h 7235499"/>
              <a:gd name="connsiteX3" fmla="*/ 6326133 w 6766988"/>
              <a:gd name="connsiteY3" fmla="*/ 6807328 h 7235499"/>
              <a:gd name="connsiteX4" fmla="*/ 6303525 w 6766988"/>
              <a:gd name="connsiteY4" fmla="*/ 6709581 h 7235499"/>
              <a:gd name="connsiteX5" fmla="*/ 5869139 w 6766988"/>
              <a:gd name="connsiteY5" fmla="*/ 6338176 h 7235499"/>
              <a:gd name="connsiteX6" fmla="*/ 5845833 w 6766988"/>
              <a:gd name="connsiteY6" fmla="*/ 6359578 h 7235499"/>
              <a:gd name="connsiteX7" fmla="*/ 5878609 w 6766988"/>
              <a:gd name="connsiteY7" fmla="*/ 6436136 h 7235499"/>
              <a:gd name="connsiteX8" fmla="*/ 5905159 w 6766988"/>
              <a:gd name="connsiteY8" fmla="*/ 6344600 h 7235499"/>
              <a:gd name="connsiteX9" fmla="*/ 5869139 w 6766988"/>
              <a:gd name="connsiteY9" fmla="*/ 6338176 h 7235499"/>
              <a:gd name="connsiteX10" fmla="*/ 0 w 6766988"/>
              <a:gd name="connsiteY10" fmla="*/ 4912753 h 7235499"/>
              <a:gd name="connsiteX11" fmla="*/ 5780 w 6766988"/>
              <a:gd name="connsiteY11" fmla="*/ 4921126 h 7235499"/>
              <a:gd name="connsiteX12" fmla="*/ 80226 w 6766988"/>
              <a:gd name="connsiteY12" fmla="*/ 4974234 h 7235499"/>
              <a:gd name="connsiteX13" fmla="*/ 215558 w 6766988"/>
              <a:gd name="connsiteY13" fmla="*/ 5108701 h 7235499"/>
              <a:gd name="connsiteX14" fmla="*/ 329985 w 6766988"/>
              <a:gd name="connsiteY14" fmla="*/ 5250515 h 7235499"/>
              <a:gd name="connsiteX15" fmla="*/ 454581 w 6766988"/>
              <a:gd name="connsiteY15" fmla="*/ 5371139 h 7235499"/>
              <a:gd name="connsiteX16" fmla="*/ 558271 w 6766988"/>
              <a:gd name="connsiteY16" fmla="*/ 5499110 h 7235499"/>
              <a:gd name="connsiteX17" fmla="*/ 618733 w 6766988"/>
              <a:gd name="connsiteY17" fmla="*/ 5554196 h 7235499"/>
              <a:gd name="connsiteX18" fmla="*/ 665068 w 6766988"/>
              <a:gd name="connsiteY18" fmla="*/ 5602503 h 7235499"/>
              <a:gd name="connsiteX19" fmla="*/ 715360 w 6766988"/>
              <a:gd name="connsiteY19" fmla="*/ 5678778 h 7235499"/>
              <a:gd name="connsiteX20" fmla="*/ 772432 w 6766988"/>
              <a:gd name="connsiteY20" fmla="*/ 5740928 h 7235499"/>
              <a:gd name="connsiteX21" fmla="*/ 910870 w 6766988"/>
              <a:gd name="connsiteY21" fmla="*/ 5850815 h 7235499"/>
              <a:gd name="connsiteX22" fmla="*/ 1041962 w 6766988"/>
              <a:gd name="connsiteY22" fmla="*/ 5939798 h 7235499"/>
              <a:gd name="connsiteX23" fmla="*/ 1190854 w 6766988"/>
              <a:gd name="connsiteY23" fmla="*/ 6046014 h 7235499"/>
              <a:gd name="connsiteX24" fmla="*/ 1326186 w 6766988"/>
              <a:gd name="connsiteY24" fmla="*/ 6180481 h 7235499"/>
              <a:gd name="connsiteX25" fmla="*/ 1746876 w 6766988"/>
              <a:gd name="connsiteY25" fmla="*/ 6625692 h 7235499"/>
              <a:gd name="connsiteX26" fmla="*/ 2216157 w 6766988"/>
              <a:gd name="connsiteY26" fmla="*/ 7042085 h 7235499"/>
              <a:gd name="connsiteX27" fmla="*/ 2322670 w 6766988"/>
              <a:gd name="connsiteY27" fmla="*/ 7127962 h 7235499"/>
              <a:gd name="connsiteX28" fmla="*/ 2415057 w 6766988"/>
              <a:gd name="connsiteY28" fmla="*/ 7207059 h 7235499"/>
              <a:gd name="connsiteX29" fmla="*/ 2441756 w 6766988"/>
              <a:gd name="connsiteY29" fmla="*/ 7232908 h 7235499"/>
              <a:gd name="connsiteX30" fmla="*/ 2446097 w 6766988"/>
              <a:gd name="connsiteY30" fmla="*/ 7235499 h 7235499"/>
              <a:gd name="connsiteX31" fmla="*/ 0 w 6766988"/>
              <a:gd name="connsiteY31" fmla="*/ 7235499 h 7235499"/>
              <a:gd name="connsiteX32" fmla="*/ 0 w 6766988"/>
              <a:gd name="connsiteY32" fmla="*/ 0 h 7235499"/>
              <a:gd name="connsiteX33" fmla="*/ 70578 w 6766988"/>
              <a:gd name="connsiteY33" fmla="*/ 51170 h 7235499"/>
              <a:gd name="connsiteX34" fmla="*/ 127366 w 6766988"/>
              <a:gd name="connsiteY34" fmla="*/ 95803 h 7235499"/>
              <a:gd name="connsiteX35" fmla="*/ 563587 w 6766988"/>
              <a:gd name="connsiteY35" fmla="*/ 418122 h 7235499"/>
              <a:gd name="connsiteX36" fmla="*/ 958564 w 6766988"/>
              <a:gd name="connsiteY36" fmla="*/ 790165 h 7235499"/>
              <a:gd name="connsiteX37" fmla="*/ 1158031 w 6766988"/>
              <a:gd name="connsiteY37" fmla="*/ 990171 h 7235499"/>
              <a:gd name="connsiteX38" fmla="*/ 1236576 w 6766988"/>
              <a:gd name="connsiteY38" fmla="*/ 1080004 h 7235499"/>
              <a:gd name="connsiteX39" fmla="*/ 1300994 w 6766988"/>
              <a:gd name="connsiteY39" fmla="*/ 1163059 h 7235499"/>
              <a:gd name="connsiteX40" fmla="*/ 1454125 w 6766988"/>
              <a:gd name="connsiteY40" fmla="*/ 1314758 h 7235499"/>
              <a:gd name="connsiteX41" fmla="*/ 1599911 w 6766988"/>
              <a:gd name="connsiteY41" fmla="*/ 1445551 h 7235499"/>
              <a:gd name="connsiteX42" fmla="*/ 1742306 w 6766988"/>
              <a:gd name="connsiteY42" fmla="*/ 1583408 h 7235499"/>
              <a:gd name="connsiteX43" fmla="*/ 1892048 w 6766988"/>
              <a:gd name="connsiteY43" fmla="*/ 1742171 h 7235499"/>
              <a:gd name="connsiteX44" fmla="*/ 2027664 w 6766988"/>
              <a:gd name="connsiteY44" fmla="*/ 1894153 h 7235499"/>
              <a:gd name="connsiteX45" fmla="*/ 2033121 w 6766988"/>
              <a:gd name="connsiteY45" fmla="*/ 1906548 h 7235499"/>
              <a:gd name="connsiteX46" fmla="*/ 2035179 w 6766988"/>
              <a:gd name="connsiteY46" fmla="*/ 1910261 h 7235499"/>
              <a:gd name="connsiteX47" fmla="*/ 2042921 w 6766988"/>
              <a:gd name="connsiteY47" fmla="*/ 1916683 h 7235499"/>
              <a:gd name="connsiteX48" fmla="*/ 2063263 w 6766988"/>
              <a:gd name="connsiteY48" fmla="*/ 1928617 h 7235499"/>
              <a:gd name="connsiteX49" fmla="*/ 2120334 w 6766988"/>
              <a:gd name="connsiteY49" fmla="*/ 1990766 h 7235499"/>
              <a:gd name="connsiteX50" fmla="*/ 2159890 w 6766988"/>
              <a:gd name="connsiteY50" fmla="*/ 2053199 h 7235499"/>
              <a:gd name="connsiteX51" fmla="*/ 2233911 w 6766988"/>
              <a:gd name="connsiteY51" fmla="*/ 2080033 h 7235499"/>
              <a:gd name="connsiteX52" fmla="*/ 2334495 w 6766988"/>
              <a:gd name="connsiteY52" fmla="*/ 2232583 h 7235499"/>
              <a:gd name="connsiteX53" fmla="*/ 2380830 w 6766988"/>
              <a:gd name="connsiteY53" fmla="*/ 2280890 h 7235499"/>
              <a:gd name="connsiteX54" fmla="*/ 2441291 w 6766988"/>
              <a:gd name="connsiteY54" fmla="*/ 2335975 h 7235499"/>
              <a:gd name="connsiteX55" fmla="*/ 2576057 w 6766988"/>
              <a:gd name="connsiteY55" fmla="*/ 2435411 h 7235499"/>
              <a:gd name="connsiteX56" fmla="*/ 2683704 w 6766988"/>
              <a:gd name="connsiteY56" fmla="*/ 2591351 h 7235499"/>
              <a:gd name="connsiteX57" fmla="*/ 2776943 w 6766988"/>
              <a:gd name="connsiteY57" fmla="*/ 2722995 h 7235499"/>
              <a:gd name="connsiteX58" fmla="*/ 2995343 w 6766988"/>
              <a:gd name="connsiteY58" fmla="*/ 3010296 h 7235499"/>
              <a:gd name="connsiteX59" fmla="*/ 3220523 w 6766988"/>
              <a:gd name="connsiteY59" fmla="*/ 3283471 h 7235499"/>
              <a:gd name="connsiteX60" fmla="*/ 3348793 w 6766988"/>
              <a:gd name="connsiteY60" fmla="*/ 3414548 h 7235499"/>
              <a:gd name="connsiteX61" fmla="*/ 3419990 w 6766988"/>
              <a:gd name="connsiteY61" fmla="*/ 3483477 h 7235499"/>
              <a:gd name="connsiteX62" fmla="*/ 3469715 w 6766988"/>
              <a:gd name="connsiteY62" fmla="*/ 3524720 h 7235499"/>
              <a:gd name="connsiteX63" fmla="*/ 3698003 w 6766988"/>
              <a:gd name="connsiteY63" fmla="*/ 3773316 h 7235499"/>
              <a:gd name="connsiteX64" fmla="*/ 3940982 w 6766988"/>
              <a:gd name="connsiteY64" fmla="*/ 4063723 h 7235499"/>
              <a:gd name="connsiteX65" fmla="*/ 4197521 w 6766988"/>
              <a:gd name="connsiteY65" fmla="*/ 4325878 h 7235499"/>
              <a:gd name="connsiteX66" fmla="*/ 4454059 w 6766988"/>
              <a:gd name="connsiteY66" fmla="*/ 4588033 h 7235499"/>
              <a:gd name="connsiteX67" fmla="*/ 4507458 w 6766988"/>
              <a:gd name="connsiteY67" fmla="*/ 4639729 h 7235499"/>
              <a:gd name="connsiteX68" fmla="*/ 4581761 w 6766988"/>
              <a:gd name="connsiteY68" fmla="*/ 4684079 h 7235499"/>
              <a:gd name="connsiteX69" fmla="*/ 4638832 w 6766988"/>
              <a:gd name="connsiteY69" fmla="*/ 4746228 h 7235499"/>
              <a:gd name="connsiteX70" fmla="*/ 4710031 w 6766988"/>
              <a:gd name="connsiteY70" fmla="*/ 4815156 h 7235499"/>
              <a:gd name="connsiteX71" fmla="*/ 4930403 w 6766988"/>
              <a:gd name="connsiteY71" fmla="*/ 5007815 h 7235499"/>
              <a:gd name="connsiteX72" fmla="*/ 5136649 w 6766988"/>
              <a:gd name="connsiteY72" fmla="*/ 5193695 h 7235499"/>
              <a:gd name="connsiteX73" fmla="*/ 5218867 w 6766988"/>
              <a:gd name="connsiteY73" fmla="*/ 5293981 h 7235499"/>
              <a:gd name="connsiteX74" fmla="*/ 5294306 w 6766988"/>
              <a:gd name="connsiteY74" fmla="*/ 5408394 h 7235499"/>
              <a:gd name="connsiteX75" fmla="*/ 5354767 w 6766988"/>
              <a:gd name="connsiteY75" fmla="*/ 5463480 h 7235499"/>
              <a:gd name="connsiteX76" fmla="*/ 5415228 w 6766988"/>
              <a:gd name="connsiteY76" fmla="*/ 5518566 h 7235499"/>
              <a:gd name="connsiteX77" fmla="*/ 5486425 w 6766988"/>
              <a:gd name="connsiteY77" fmla="*/ 5587494 h 7235499"/>
              <a:gd name="connsiteX78" fmla="*/ 5679113 w 6766988"/>
              <a:gd name="connsiteY78" fmla="*/ 5801626 h 7235499"/>
              <a:gd name="connsiteX79" fmla="*/ 5871801 w 6766988"/>
              <a:gd name="connsiteY79" fmla="*/ 6015758 h 7235499"/>
              <a:gd name="connsiteX80" fmla="*/ 6043299 w 6766988"/>
              <a:gd name="connsiteY80" fmla="*/ 6219720 h 7235499"/>
              <a:gd name="connsiteX81" fmla="*/ 6180334 w 6766988"/>
              <a:gd name="connsiteY81" fmla="*/ 6459282 h 7235499"/>
              <a:gd name="connsiteX82" fmla="*/ 6337707 w 6766988"/>
              <a:gd name="connsiteY82" fmla="*/ 6656466 h 7235499"/>
              <a:gd name="connsiteX83" fmla="*/ 6452700 w 6766988"/>
              <a:gd name="connsiteY83" fmla="*/ 6833311 h 7235499"/>
              <a:gd name="connsiteX84" fmla="*/ 6527572 w 6766988"/>
              <a:gd name="connsiteY84" fmla="*/ 6912692 h 7235499"/>
              <a:gd name="connsiteX85" fmla="*/ 6588884 w 6766988"/>
              <a:gd name="connsiteY85" fmla="*/ 7020325 h 7235499"/>
              <a:gd name="connsiteX86" fmla="*/ 6705283 w 6766988"/>
              <a:gd name="connsiteY86" fmla="*/ 7067497 h 7235499"/>
              <a:gd name="connsiteX87" fmla="*/ 6723365 w 6766988"/>
              <a:gd name="connsiteY87" fmla="*/ 7102245 h 7235499"/>
              <a:gd name="connsiteX88" fmla="*/ 6681555 w 6766988"/>
              <a:gd name="connsiteY88" fmla="*/ 7116938 h 7235499"/>
              <a:gd name="connsiteX89" fmla="*/ 6753319 w 6766988"/>
              <a:gd name="connsiteY89" fmla="*/ 7220898 h 7235499"/>
              <a:gd name="connsiteX90" fmla="*/ 6766988 w 6766988"/>
              <a:gd name="connsiteY90" fmla="*/ 7235498 h 7235499"/>
              <a:gd name="connsiteX91" fmla="*/ 2446097 w 6766988"/>
              <a:gd name="connsiteY91" fmla="*/ 7235498 h 7235499"/>
              <a:gd name="connsiteX92" fmla="*/ 2441756 w 6766988"/>
              <a:gd name="connsiteY92" fmla="*/ 7232907 h 7235499"/>
              <a:gd name="connsiteX93" fmla="*/ 2415057 w 6766988"/>
              <a:gd name="connsiteY93" fmla="*/ 7207058 h 7235499"/>
              <a:gd name="connsiteX94" fmla="*/ 2322670 w 6766988"/>
              <a:gd name="connsiteY94" fmla="*/ 7127961 h 7235499"/>
              <a:gd name="connsiteX95" fmla="*/ 2216157 w 6766988"/>
              <a:gd name="connsiteY95" fmla="*/ 7042084 h 7235499"/>
              <a:gd name="connsiteX96" fmla="*/ 1746876 w 6766988"/>
              <a:gd name="connsiteY96" fmla="*/ 6625691 h 7235499"/>
              <a:gd name="connsiteX97" fmla="*/ 1326186 w 6766988"/>
              <a:gd name="connsiteY97" fmla="*/ 6180480 h 7235499"/>
              <a:gd name="connsiteX98" fmla="*/ 1190854 w 6766988"/>
              <a:gd name="connsiteY98" fmla="*/ 6046013 h 7235499"/>
              <a:gd name="connsiteX99" fmla="*/ 1041962 w 6766988"/>
              <a:gd name="connsiteY99" fmla="*/ 5939797 h 7235499"/>
              <a:gd name="connsiteX100" fmla="*/ 910870 w 6766988"/>
              <a:gd name="connsiteY100" fmla="*/ 5850814 h 7235499"/>
              <a:gd name="connsiteX101" fmla="*/ 772432 w 6766988"/>
              <a:gd name="connsiteY101" fmla="*/ 5740927 h 7235499"/>
              <a:gd name="connsiteX102" fmla="*/ 715360 w 6766988"/>
              <a:gd name="connsiteY102" fmla="*/ 5678777 h 7235499"/>
              <a:gd name="connsiteX103" fmla="*/ 665068 w 6766988"/>
              <a:gd name="connsiteY103" fmla="*/ 5602502 h 7235499"/>
              <a:gd name="connsiteX104" fmla="*/ 618733 w 6766988"/>
              <a:gd name="connsiteY104" fmla="*/ 5554195 h 7235499"/>
              <a:gd name="connsiteX105" fmla="*/ 558271 w 6766988"/>
              <a:gd name="connsiteY105" fmla="*/ 5499109 h 7235499"/>
              <a:gd name="connsiteX106" fmla="*/ 454581 w 6766988"/>
              <a:gd name="connsiteY106" fmla="*/ 5371138 h 7235499"/>
              <a:gd name="connsiteX107" fmla="*/ 329985 w 6766988"/>
              <a:gd name="connsiteY107" fmla="*/ 5250514 h 7235499"/>
              <a:gd name="connsiteX108" fmla="*/ 215558 w 6766988"/>
              <a:gd name="connsiteY108" fmla="*/ 5108700 h 7235499"/>
              <a:gd name="connsiteX109" fmla="*/ 80226 w 6766988"/>
              <a:gd name="connsiteY109" fmla="*/ 4974233 h 7235499"/>
              <a:gd name="connsiteX110" fmla="*/ 5780 w 6766988"/>
              <a:gd name="connsiteY110" fmla="*/ 4921125 h 7235499"/>
              <a:gd name="connsiteX111" fmla="*/ 0 w 6766988"/>
              <a:gd name="connsiteY111" fmla="*/ 4912752 h 723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6766988" h="7235499">
                <a:moveTo>
                  <a:pt x="6303525" y="6709581"/>
                </a:moveTo>
                <a:cubicBezTo>
                  <a:pt x="6272167" y="6720600"/>
                  <a:pt x="6251403" y="6736705"/>
                  <a:pt x="6241234" y="6757894"/>
                </a:cubicBezTo>
                <a:cubicBezTo>
                  <a:pt x="6237845" y="6764957"/>
                  <a:pt x="6235633" y="6772585"/>
                  <a:pt x="6234597" y="6780778"/>
                </a:cubicBezTo>
                <a:cubicBezTo>
                  <a:pt x="6268125" y="6831628"/>
                  <a:pt x="6298637" y="6840478"/>
                  <a:pt x="6326133" y="6807328"/>
                </a:cubicBezTo>
                <a:cubicBezTo>
                  <a:pt x="6353629" y="6774178"/>
                  <a:pt x="6346093" y="6741596"/>
                  <a:pt x="6303525" y="6709581"/>
                </a:cubicBezTo>
                <a:close/>
                <a:moveTo>
                  <a:pt x="5869139" y="6338176"/>
                </a:moveTo>
                <a:cubicBezTo>
                  <a:pt x="5859251" y="6340672"/>
                  <a:pt x="5851482" y="6347806"/>
                  <a:pt x="5845833" y="6359578"/>
                </a:cubicBezTo>
                <a:cubicBezTo>
                  <a:pt x="5834534" y="6383121"/>
                  <a:pt x="5845459" y="6408640"/>
                  <a:pt x="5878609" y="6436136"/>
                </a:cubicBezTo>
                <a:cubicBezTo>
                  <a:pt x="5939254" y="6430482"/>
                  <a:pt x="5948105" y="6399970"/>
                  <a:pt x="5905159" y="6344600"/>
                </a:cubicBezTo>
                <a:cubicBezTo>
                  <a:pt x="5891033" y="6337821"/>
                  <a:pt x="5879026" y="6335679"/>
                  <a:pt x="5869139" y="6338176"/>
                </a:cubicBezTo>
                <a:close/>
                <a:moveTo>
                  <a:pt x="0" y="4912753"/>
                </a:moveTo>
                <a:lnTo>
                  <a:pt x="5780" y="4921126"/>
                </a:lnTo>
                <a:cubicBezTo>
                  <a:pt x="27159" y="4942972"/>
                  <a:pt x="51974" y="4960675"/>
                  <a:pt x="80226" y="4974234"/>
                </a:cubicBezTo>
                <a:cubicBezTo>
                  <a:pt x="132211" y="5010769"/>
                  <a:pt x="177321" y="5055591"/>
                  <a:pt x="215558" y="5108701"/>
                </a:cubicBezTo>
                <a:cubicBezTo>
                  <a:pt x="253795" y="5161811"/>
                  <a:pt x="291938" y="5209082"/>
                  <a:pt x="329985" y="5250515"/>
                </a:cubicBezTo>
                <a:cubicBezTo>
                  <a:pt x="381970" y="5287049"/>
                  <a:pt x="423501" y="5327258"/>
                  <a:pt x="454581" y="5371139"/>
                </a:cubicBezTo>
                <a:cubicBezTo>
                  <a:pt x="485660" y="5415021"/>
                  <a:pt x="520224" y="5457678"/>
                  <a:pt x="558271" y="5499110"/>
                </a:cubicBezTo>
                <a:cubicBezTo>
                  <a:pt x="586902" y="5536024"/>
                  <a:pt x="607055" y="5554386"/>
                  <a:pt x="618733" y="5554196"/>
                </a:cubicBezTo>
                <a:cubicBezTo>
                  <a:pt x="630410" y="5554008"/>
                  <a:pt x="645856" y="5570110"/>
                  <a:pt x="665068" y="5602503"/>
                </a:cubicBezTo>
                <a:cubicBezTo>
                  <a:pt x="670344" y="5639795"/>
                  <a:pt x="687108" y="5665219"/>
                  <a:pt x="715360" y="5678778"/>
                </a:cubicBezTo>
                <a:cubicBezTo>
                  <a:pt x="743612" y="5692337"/>
                  <a:pt x="762636" y="5713053"/>
                  <a:pt x="772432" y="5740928"/>
                </a:cubicBezTo>
                <a:cubicBezTo>
                  <a:pt x="819898" y="5786880"/>
                  <a:pt x="866043" y="5823509"/>
                  <a:pt x="910870" y="5850815"/>
                </a:cubicBezTo>
                <a:cubicBezTo>
                  <a:pt x="955698" y="5878123"/>
                  <a:pt x="999395" y="5907783"/>
                  <a:pt x="1041962" y="5939798"/>
                </a:cubicBezTo>
                <a:cubicBezTo>
                  <a:pt x="1098466" y="5966916"/>
                  <a:pt x="1148097" y="6002321"/>
                  <a:pt x="1190854" y="6046014"/>
                </a:cubicBezTo>
                <a:cubicBezTo>
                  <a:pt x="1233609" y="6089705"/>
                  <a:pt x="1278721" y="6134528"/>
                  <a:pt x="1326186" y="6180481"/>
                </a:cubicBezTo>
                <a:cubicBezTo>
                  <a:pt x="1464061" y="6327755"/>
                  <a:pt x="1604292" y="6476159"/>
                  <a:pt x="1746876" y="6625692"/>
                </a:cubicBezTo>
                <a:cubicBezTo>
                  <a:pt x="1889461" y="6775227"/>
                  <a:pt x="2045887" y="6914024"/>
                  <a:pt x="2216157" y="7042085"/>
                </a:cubicBezTo>
                <a:cubicBezTo>
                  <a:pt x="2258724" y="7074101"/>
                  <a:pt x="2294228" y="7102726"/>
                  <a:pt x="2322670" y="7127962"/>
                </a:cubicBezTo>
                <a:cubicBezTo>
                  <a:pt x="2351111" y="7153198"/>
                  <a:pt x="2381907" y="7179564"/>
                  <a:pt x="2415057" y="7207059"/>
                </a:cubicBezTo>
                <a:cubicBezTo>
                  <a:pt x="2422215" y="7216287"/>
                  <a:pt x="2431114" y="7224904"/>
                  <a:pt x="2441756" y="7232908"/>
                </a:cubicBezTo>
                <a:lnTo>
                  <a:pt x="2446097" y="7235499"/>
                </a:lnTo>
                <a:lnTo>
                  <a:pt x="0" y="7235499"/>
                </a:lnTo>
                <a:close/>
                <a:moveTo>
                  <a:pt x="0" y="0"/>
                </a:moveTo>
                <a:lnTo>
                  <a:pt x="70578" y="51170"/>
                </a:lnTo>
                <a:cubicBezTo>
                  <a:pt x="91862" y="67178"/>
                  <a:pt x="110791" y="82055"/>
                  <a:pt x="127366" y="95803"/>
                </a:cubicBezTo>
                <a:cubicBezTo>
                  <a:pt x="278801" y="214825"/>
                  <a:pt x="424207" y="322264"/>
                  <a:pt x="563587" y="418122"/>
                </a:cubicBezTo>
                <a:cubicBezTo>
                  <a:pt x="702966" y="513978"/>
                  <a:pt x="834626" y="637993"/>
                  <a:pt x="958564" y="790165"/>
                </a:cubicBezTo>
                <a:cubicBezTo>
                  <a:pt x="1006407" y="859471"/>
                  <a:pt x="1072896" y="926139"/>
                  <a:pt x="1158031" y="990171"/>
                </a:cubicBezTo>
                <a:cubicBezTo>
                  <a:pt x="1186662" y="1027084"/>
                  <a:pt x="1212843" y="1057028"/>
                  <a:pt x="1236576" y="1080004"/>
                </a:cubicBezTo>
                <a:cubicBezTo>
                  <a:pt x="1260308" y="1102980"/>
                  <a:pt x="1281780" y="1130665"/>
                  <a:pt x="1300994" y="1163059"/>
                </a:cubicBezTo>
                <a:cubicBezTo>
                  <a:pt x="1343939" y="1218429"/>
                  <a:pt x="1394983" y="1268994"/>
                  <a:pt x="1454125" y="1314758"/>
                </a:cubicBezTo>
                <a:cubicBezTo>
                  <a:pt x="1513268" y="1360521"/>
                  <a:pt x="1561863" y="1404119"/>
                  <a:pt x="1599911" y="1445551"/>
                </a:cubicBezTo>
                <a:cubicBezTo>
                  <a:pt x="1647376" y="1491504"/>
                  <a:pt x="1694841" y="1537456"/>
                  <a:pt x="1742306" y="1583408"/>
                </a:cubicBezTo>
                <a:cubicBezTo>
                  <a:pt x="1789771" y="1629360"/>
                  <a:pt x="1839685" y="1682282"/>
                  <a:pt x="1892048" y="1742171"/>
                </a:cubicBezTo>
                <a:cubicBezTo>
                  <a:pt x="1967765" y="1801682"/>
                  <a:pt x="2012970" y="1852342"/>
                  <a:pt x="2027664" y="1894153"/>
                </a:cubicBezTo>
                <a:cubicBezTo>
                  <a:pt x="2028889" y="1897638"/>
                  <a:pt x="2030708" y="1901769"/>
                  <a:pt x="2033121" y="1906548"/>
                </a:cubicBezTo>
                <a:lnTo>
                  <a:pt x="2035179" y="1910261"/>
                </a:lnTo>
                <a:lnTo>
                  <a:pt x="2042921" y="1916683"/>
                </a:lnTo>
                <a:cubicBezTo>
                  <a:pt x="2049419" y="1921250"/>
                  <a:pt x="2056200" y="1925228"/>
                  <a:pt x="2063263" y="1928617"/>
                </a:cubicBezTo>
                <a:cubicBezTo>
                  <a:pt x="2091515" y="1942176"/>
                  <a:pt x="2110539" y="1962893"/>
                  <a:pt x="2120334" y="1990766"/>
                </a:cubicBezTo>
                <a:cubicBezTo>
                  <a:pt x="2139548" y="2023160"/>
                  <a:pt x="2152733" y="2043971"/>
                  <a:pt x="2159890" y="2053199"/>
                </a:cubicBezTo>
                <a:cubicBezTo>
                  <a:pt x="2167048" y="2062428"/>
                  <a:pt x="2191721" y="2071372"/>
                  <a:pt x="2233911" y="2080033"/>
                </a:cubicBezTo>
                <a:cubicBezTo>
                  <a:pt x="2276477" y="2112048"/>
                  <a:pt x="2310006" y="2162898"/>
                  <a:pt x="2334495" y="2232583"/>
                </a:cubicBezTo>
                <a:cubicBezTo>
                  <a:pt x="2343913" y="2237103"/>
                  <a:pt x="2359357" y="2253205"/>
                  <a:pt x="2380830" y="2280890"/>
                </a:cubicBezTo>
                <a:cubicBezTo>
                  <a:pt x="2402303" y="2308574"/>
                  <a:pt x="2422456" y="2326936"/>
                  <a:pt x="2441291" y="2335975"/>
                </a:cubicBezTo>
                <a:cubicBezTo>
                  <a:pt x="2497418" y="2339739"/>
                  <a:pt x="2542339" y="2372884"/>
                  <a:pt x="2576057" y="2435411"/>
                </a:cubicBezTo>
                <a:cubicBezTo>
                  <a:pt x="2609774" y="2497938"/>
                  <a:pt x="2645656" y="2549918"/>
                  <a:pt x="2683704" y="2591351"/>
                </a:cubicBezTo>
                <a:cubicBezTo>
                  <a:pt x="2721753" y="2632784"/>
                  <a:pt x="2752831" y="2676665"/>
                  <a:pt x="2776943" y="2722995"/>
                </a:cubicBezTo>
                <a:cubicBezTo>
                  <a:pt x="2857935" y="2819798"/>
                  <a:pt x="2930735" y="2915565"/>
                  <a:pt x="2995343" y="3010296"/>
                </a:cubicBezTo>
                <a:cubicBezTo>
                  <a:pt x="3059950" y="3105028"/>
                  <a:pt x="3135010" y="3196086"/>
                  <a:pt x="3220523" y="3283471"/>
                </a:cubicBezTo>
                <a:cubicBezTo>
                  <a:pt x="3286824" y="3338463"/>
                  <a:pt x="3329580" y="3382155"/>
                  <a:pt x="3348793" y="3414548"/>
                </a:cubicBezTo>
                <a:cubicBezTo>
                  <a:pt x="3377423" y="3451462"/>
                  <a:pt x="3401155" y="3474438"/>
                  <a:pt x="3419990" y="3483477"/>
                </a:cubicBezTo>
                <a:cubicBezTo>
                  <a:pt x="3434306" y="3501933"/>
                  <a:pt x="3450881" y="3515681"/>
                  <a:pt x="3469715" y="3524720"/>
                </a:cubicBezTo>
                <a:cubicBezTo>
                  <a:pt x="3540913" y="3593649"/>
                  <a:pt x="3617009" y="3676514"/>
                  <a:pt x="3698003" y="3773316"/>
                </a:cubicBezTo>
                <a:cubicBezTo>
                  <a:pt x="3778995" y="3870119"/>
                  <a:pt x="3859989" y="3966921"/>
                  <a:pt x="3940982" y="4063723"/>
                </a:cubicBezTo>
                <a:cubicBezTo>
                  <a:pt x="4021975" y="4160525"/>
                  <a:pt x="4107487" y="4247911"/>
                  <a:pt x="4197521" y="4325878"/>
                </a:cubicBezTo>
                <a:cubicBezTo>
                  <a:pt x="4287553" y="4403846"/>
                  <a:pt x="4373066" y="4491231"/>
                  <a:pt x="4454059" y="4588033"/>
                </a:cubicBezTo>
                <a:cubicBezTo>
                  <a:pt x="4463856" y="4615907"/>
                  <a:pt x="4481654" y="4633139"/>
                  <a:pt x="4507458" y="4639729"/>
                </a:cubicBezTo>
                <a:cubicBezTo>
                  <a:pt x="4533261" y="4646319"/>
                  <a:pt x="4558029" y="4661103"/>
                  <a:pt x="4581761" y="4684079"/>
                </a:cubicBezTo>
                <a:cubicBezTo>
                  <a:pt x="4591179" y="4688599"/>
                  <a:pt x="4610203" y="4709315"/>
                  <a:pt x="4638832" y="4746228"/>
                </a:cubicBezTo>
                <a:cubicBezTo>
                  <a:pt x="4686298" y="4792180"/>
                  <a:pt x="4710031" y="4815156"/>
                  <a:pt x="4710031" y="4815156"/>
                </a:cubicBezTo>
                <a:cubicBezTo>
                  <a:pt x="4804583" y="4883706"/>
                  <a:pt x="4878041" y="4947926"/>
                  <a:pt x="4930403" y="5007815"/>
                </a:cubicBezTo>
                <a:cubicBezTo>
                  <a:pt x="4982765" y="5067704"/>
                  <a:pt x="5051515" y="5129665"/>
                  <a:pt x="5136649" y="5193695"/>
                </a:cubicBezTo>
                <a:cubicBezTo>
                  <a:pt x="5174697" y="5235128"/>
                  <a:pt x="5202103" y="5268557"/>
                  <a:pt x="5218867" y="5293981"/>
                </a:cubicBezTo>
                <a:cubicBezTo>
                  <a:pt x="5235631" y="5319406"/>
                  <a:pt x="5260778" y="5357544"/>
                  <a:pt x="5294306" y="5408394"/>
                </a:cubicBezTo>
                <a:cubicBezTo>
                  <a:pt x="5308620" y="5426851"/>
                  <a:pt x="5328774" y="5445212"/>
                  <a:pt x="5354767" y="5463480"/>
                </a:cubicBezTo>
                <a:cubicBezTo>
                  <a:pt x="5380759" y="5481747"/>
                  <a:pt x="5400913" y="5500109"/>
                  <a:pt x="5415228" y="5518566"/>
                </a:cubicBezTo>
                <a:lnTo>
                  <a:pt x="5486425" y="5587494"/>
                </a:lnTo>
                <a:cubicBezTo>
                  <a:pt x="5557623" y="5656422"/>
                  <a:pt x="5621853" y="5727800"/>
                  <a:pt x="5679113" y="5801626"/>
                </a:cubicBezTo>
                <a:cubicBezTo>
                  <a:pt x="5736374" y="5875453"/>
                  <a:pt x="5800604" y="5946829"/>
                  <a:pt x="5871801" y="6015758"/>
                </a:cubicBezTo>
                <a:cubicBezTo>
                  <a:pt x="5929062" y="6089584"/>
                  <a:pt x="5986228" y="6157571"/>
                  <a:pt x="6043299" y="6219720"/>
                </a:cubicBezTo>
                <a:cubicBezTo>
                  <a:pt x="6100371" y="6281870"/>
                  <a:pt x="6146050" y="6361724"/>
                  <a:pt x="6180334" y="6459282"/>
                </a:cubicBezTo>
                <a:cubicBezTo>
                  <a:pt x="6223658" y="6538006"/>
                  <a:pt x="6276115" y="6603735"/>
                  <a:pt x="6337707" y="6656466"/>
                </a:cubicBezTo>
                <a:cubicBezTo>
                  <a:pt x="6399298" y="6709197"/>
                  <a:pt x="6437628" y="6768145"/>
                  <a:pt x="6452700" y="6833311"/>
                </a:cubicBezTo>
                <a:cubicBezTo>
                  <a:pt x="6490748" y="6874743"/>
                  <a:pt x="6515705" y="6901204"/>
                  <a:pt x="6527572" y="6912692"/>
                </a:cubicBezTo>
                <a:cubicBezTo>
                  <a:pt x="6539438" y="6924180"/>
                  <a:pt x="6559875" y="6960058"/>
                  <a:pt x="6588884" y="7020325"/>
                </a:cubicBezTo>
                <a:cubicBezTo>
                  <a:pt x="6622033" y="7047821"/>
                  <a:pt x="6660833" y="7063545"/>
                  <a:pt x="6705283" y="7067497"/>
                </a:cubicBezTo>
                <a:cubicBezTo>
                  <a:pt x="6749731" y="7071449"/>
                  <a:pt x="6755759" y="7083032"/>
                  <a:pt x="6723365" y="7102245"/>
                </a:cubicBezTo>
                <a:cubicBezTo>
                  <a:pt x="6700011" y="7102623"/>
                  <a:pt x="6686074" y="7107521"/>
                  <a:pt x="6681555" y="7116938"/>
                </a:cubicBezTo>
                <a:cubicBezTo>
                  <a:pt x="6677035" y="7126356"/>
                  <a:pt x="6700956" y="7161009"/>
                  <a:pt x="6753319" y="7220898"/>
                </a:cubicBezTo>
                <a:lnTo>
                  <a:pt x="6766988" y="7235498"/>
                </a:lnTo>
                <a:lnTo>
                  <a:pt x="2446097" y="7235498"/>
                </a:lnTo>
                <a:lnTo>
                  <a:pt x="2441756" y="7232907"/>
                </a:lnTo>
                <a:cubicBezTo>
                  <a:pt x="2431114" y="7224903"/>
                  <a:pt x="2422215" y="7216286"/>
                  <a:pt x="2415057" y="7207058"/>
                </a:cubicBezTo>
                <a:cubicBezTo>
                  <a:pt x="2381907" y="7179563"/>
                  <a:pt x="2351111" y="7153197"/>
                  <a:pt x="2322670" y="7127961"/>
                </a:cubicBezTo>
                <a:cubicBezTo>
                  <a:pt x="2294228" y="7102725"/>
                  <a:pt x="2258724" y="7074100"/>
                  <a:pt x="2216157" y="7042084"/>
                </a:cubicBezTo>
                <a:cubicBezTo>
                  <a:pt x="2045887" y="6914023"/>
                  <a:pt x="1889461" y="6775226"/>
                  <a:pt x="1746876" y="6625691"/>
                </a:cubicBezTo>
                <a:cubicBezTo>
                  <a:pt x="1604292" y="6476158"/>
                  <a:pt x="1464061" y="6327754"/>
                  <a:pt x="1326186" y="6180480"/>
                </a:cubicBezTo>
                <a:cubicBezTo>
                  <a:pt x="1278721" y="6134527"/>
                  <a:pt x="1233609" y="6089704"/>
                  <a:pt x="1190854" y="6046013"/>
                </a:cubicBezTo>
                <a:cubicBezTo>
                  <a:pt x="1148097" y="6002320"/>
                  <a:pt x="1098466" y="5966915"/>
                  <a:pt x="1041962" y="5939797"/>
                </a:cubicBezTo>
                <a:cubicBezTo>
                  <a:pt x="999395" y="5907782"/>
                  <a:pt x="955698" y="5878122"/>
                  <a:pt x="910870" y="5850814"/>
                </a:cubicBezTo>
                <a:cubicBezTo>
                  <a:pt x="866043" y="5823508"/>
                  <a:pt x="819898" y="5786879"/>
                  <a:pt x="772432" y="5740927"/>
                </a:cubicBezTo>
                <a:cubicBezTo>
                  <a:pt x="762636" y="5713052"/>
                  <a:pt x="743612" y="5692336"/>
                  <a:pt x="715360" y="5678777"/>
                </a:cubicBezTo>
                <a:cubicBezTo>
                  <a:pt x="687108" y="5665218"/>
                  <a:pt x="670344" y="5639794"/>
                  <a:pt x="665068" y="5602502"/>
                </a:cubicBezTo>
                <a:cubicBezTo>
                  <a:pt x="645856" y="5570109"/>
                  <a:pt x="630410" y="5554007"/>
                  <a:pt x="618733" y="5554195"/>
                </a:cubicBezTo>
                <a:cubicBezTo>
                  <a:pt x="607055" y="5554385"/>
                  <a:pt x="586902" y="5536023"/>
                  <a:pt x="558271" y="5499109"/>
                </a:cubicBezTo>
                <a:cubicBezTo>
                  <a:pt x="520224" y="5457677"/>
                  <a:pt x="485660" y="5415020"/>
                  <a:pt x="454581" y="5371138"/>
                </a:cubicBezTo>
                <a:cubicBezTo>
                  <a:pt x="423501" y="5327257"/>
                  <a:pt x="381970" y="5287048"/>
                  <a:pt x="329985" y="5250514"/>
                </a:cubicBezTo>
                <a:cubicBezTo>
                  <a:pt x="291938" y="5209081"/>
                  <a:pt x="253795" y="5161810"/>
                  <a:pt x="215558" y="5108700"/>
                </a:cubicBezTo>
                <a:cubicBezTo>
                  <a:pt x="177321" y="5055590"/>
                  <a:pt x="132211" y="5010768"/>
                  <a:pt x="80226" y="4974233"/>
                </a:cubicBezTo>
                <a:cubicBezTo>
                  <a:pt x="51974" y="4960674"/>
                  <a:pt x="27159" y="4942971"/>
                  <a:pt x="5780" y="4921125"/>
                </a:cubicBezTo>
                <a:lnTo>
                  <a:pt x="0" y="4912752"/>
                </a:lnTo>
                <a:close/>
              </a:path>
            </a:pathLst>
          </a:custGeom>
          <a:blipFill dpi="0" rotWithShape="1">
            <a:blip r:embed="rId4">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6766987" y="4662272"/>
            <a:ext cx="5021359" cy="3000821"/>
          </a:xfrm>
          <a:prstGeom prst="rect">
            <a:avLst/>
          </a:prstGeom>
          <a:noFill/>
        </p:spPr>
        <p:txBody>
          <a:bodyPr wrap="square" rtlCol="0">
            <a:spAutoFit/>
          </a:bodyPr>
          <a:lstStyle/>
          <a:p>
            <a:pPr defTabSz="457200">
              <a:lnSpc>
                <a:spcPct val="150000"/>
              </a:lnSpc>
            </a:pPr>
            <a:r>
              <a:rPr lang="zh-CN" altLang="en-US" dirty="0">
                <a:cs typeface="+mn-ea"/>
                <a:sym typeface="+mn-lt"/>
              </a:rPr>
              <a:t>单击输入文档内容单击输入文档内容单击输入文档</a:t>
            </a:r>
            <a:r>
              <a:rPr lang="zh-CN" altLang="en-US" dirty="0" smtClean="0">
                <a:cs typeface="+mn-ea"/>
                <a:sym typeface="+mn-lt"/>
              </a:rPr>
              <a:t>内容</a:t>
            </a:r>
            <a:r>
              <a:rPr lang="zh-CN" altLang="en-US" dirty="0">
                <a:cs typeface="+mn-ea"/>
                <a:sym typeface="+mn-lt"/>
              </a:rPr>
              <a:t>单击输入文档内容单击输入文档内容单击输入文档</a:t>
            </a:r>
            <a:r>
              <a:rPr lang="zh-CN" altLang="en-US" dirty="0" smtClean="0">
                <a:cs typeface="+mn-ea"/>
                <a:sym typeface="+mn-lt"/>
              </a:rPr>
              <a:t>内容</a:t>
            </a:r>
            <a:r>
              <a:rPr lang="zh-CN" altLang="en-US" dirty="0">
                <a:cs typeface="+mn-ea"/>
                <a:sym typeface="+mn-lt"/>
              </a:rPr>
              <a:t>单击输入文档内容单击输入文档内容单击输入文档内容</a:t>
            </a:r>
            <a:endParaRPr kumimoji="1" lang="en-US" altLang="zh-CN" spc="-150" dirty="0">
              <a:solidFill>
                <a:schemeClr val="tx1">
                  <a:lumMod val="75000"/>
                  <a:lumOff val="25000"/>
                </a:schemeClr>
              </a:solidFill>
              <a:cs typeface="+mn-ea"/>
              <a:sym typeface="+mn-lt"/>
            </a:endParaRPr>
          </a:p>
          <a:p>
            <a:pPr defTabSz="457200">
              <a:lnSpc>
                <a:spcPct val="150000"/>
              </a:lnSpc>
            </a:pPr>
            <a:endParaRPr kumimoji="1" lang="en-US" altLang="zh-CN" spc="-150" dirty="0">
              <a:solidFill>
                <a:schemeClr val="tx1">
                  <a:lumMod val="75000"/>
                  <a:lumOff val="25000"/>
                </a:schemeClr>
              </a:solidFill>
              <a:cs typeface="+mn-ea"/>
              <a:sym typeface="+mn-lt"/>
            </a:endParaRPr>
          </a:p>
          <a:p>
            <a:pPr defTabSz="457200">
              <a:lnSpc>
                <a:spcPct val="150000"/>
              </a:lnSpc>
            </a:pPr>
            <a:endParaRPr kumimoji="1" lang="en-US" altLang="zh-CN" spc="-150" dirty="0">
              <a:solidFill>
                <a:schemeClr val="tx1">
                  <a:lumMod val="75000"/>
                  <a:lumOff val="25000"/>
                </a:schemeClr>
              </a:solidFill>
              <a:cs typeface="+mn-ea"/>
              <a:sym typeface="+mn-lt"/>
            </a:endParaRPr>
          </a:p>
          <a:p>
            <a:pPr defTabSz="457200">
              <a:lnSpc>
                <a:spcPct val="150000"/>
              </a:lnSpc>
            </a:pPr>
            <a:endParaRPr kumimoji="1" lang="en-US" altLang="zh-CN" dirty="0">
              <a:solidFill>
                <a:schemeClr val="tx1">
                  <a:lumMod val="75000"/>
                  <a:lumOff val="25000"/>
                </a:schemeClr>
              </a:solidFill>
              <a:cs typeface="+mn-ea"/>
              <a:sym typeface="+mn-lt"/>
            </a:endParaRPr>
          </a:p>
        </p:txBody>
      </p:sp>
      <p:sp>
        <p:nvSpPr>
          <p:cNvPr id="6" name="矩形 5"/>
          <p:cNvSpPr/>
          <p:nvPr/>
        </p:nvSpPr>
        <p:spPr>
          <a:xfrm>
            <a:off x="5692346" y="3583459"/>
            <a:ext cx="6096000" cy="874407"/>
          </a:xfrm>
          <a:prstGeom prst="rect">
            <a:avLst/>
          </a:prstGeom>
          <a:noFill/>
        </p:spPr>
        <p:txBody>
          <a:bodyPr wrap="square" rtlCol="0">
            <a:spAutoFit/>
          </a:bodyPr>
          <a:lstStyle/>
          <a:p>
            <a:pPr defTabSz="457200">
              <a:lnSpc>
                <a:spcPct val="150000"/>
              </a:lnSpc>
            </a:pPr>
            <a:r>
              <a:rPr lang="zh-CN" altLang="en-US" dirty="0">
                <a:cs typeface="+mn-ea"/>
                <a:sym typeface="+mn-lt"/>
              </a:rPr>
              <a:t>单击输入文档内容单击输入文档内容单击输入文档</a:t>
            </a:r>
            <a:r>
              <a:rPr lang="zh-CN" altLang="en-US" dirty="0" smtClean="0">
                <a:cs typeface="+mn-ea"/>
                <a:sym typeface="+mn-lt"/>
              </a:rPr>
              <a:t>内容</a:t>
            </a:r>
            <a:r>
              <a:rPr lang="zh-CN" altLang="en-US" dirty="0">
                <a:cs typeface="+mn-ea"/>
                <a:sym typeface="+mn-lt"/>
              </a:rPr>
              <a:t>单击输入文档</a:t>
            </a:r>
            <a:r>
              <a:rPr lang="zh-CN" altLang="en-US" dirty="0" smtClean="0">
                <a:cs typeface="+mn-ea"/>
                <a:sym typeface="+mn-lt"/>
              </a:rPr>
              <a:t>内容</a:t>
            </a:r>
            <a:endParaRPr kumimoji="1" lang="en-US" altLang="zh-CN" spc="-150" dirty="0">
              <a:solidFill>
                <a:schemeClr val="tx1">
                  <a:lumMod val="75000"/>
                  <a:lumOff val="25000"/>
                </a:schemeClr>
              </a:solidFill>
              <a:cs typeface="+mn-ea"/>
              <a:sym typeface="+mn-lt"/>
            </a:endParaRPr>
          </a:p>
        </p:txBody>
      </p:sp>
      <p:grpSp>
        <p:nvGrpSpPr>
          <p:cNvPr id="7" name="组合 6"/>
          <p:cNvGrpSpPr/>
          <p:nvPr/>
        </p:nvGrpSpPr>
        <p:grpSpPr>
          <a:xfrm>
            <a:off x="3791351" y="316509"/>
            <a:ext cx="1472627" cy="696746"/>
            <a:chOff x="5904357" y="625427"/>
            <a:chExt cx="1554843" cy="677961"/>
          </a:xfrm>
        </p:grpSpPr>
        <p:grpSp>
          <p:nvGrpSpPr>
            <p:cNvPr id="8" name="组合 7"/>
            <p:cNvGrpSpPr/>
            <p:nvPr/>
          </p:nvGrpSpPr>
          <p:grpSpPr>
            <a:xfrm>
              <a:off x="5904357" y="625427"/>
              <a:ext cx="1554843" cy="448957"/>
              <a:chOff x="6560457" y="5251952"/>
              <a:chExt cx="1554843" cy="448957"/>
            </a:xfrm>
          </p:grpSpPr>
          <p:sp>
            <p:nvSpPr>
              <p:cNvPr id="10" name="圆角矩形 9"/>
              <p:cNvSpPr/>
              <p:nvPr/>
            </p:nvSpPr>
            <p:spPr>
              <a:xfrm>
                <a:off x="6560457" y="5251952"/>
                <a:ext cx="1554843" cy="448957"/>
              </a:xfrm>
              <a:prstGeom prst="roundRect">
                <a:avLst>
                  <a:gd name="adj" fmla="val 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文本框 10"/>
              <p:cNvSpPr txBox="1"/>
              <p:nvPr/>
            </p:nvSpPr>
            <p:spPr>
              <a:xfrm>
                <a:off x="6560457" y="5307153"/>
                <a:ext cx="1554843" cy="338554"/>
              </a:xfrm>
              <a:prstGeom prst="rect">
                <a:avLst/>
              </a:prstGeom>
              <a:noFill/>
            </p:spPr>
            <p:txBody>
              <a:bodyPr wrap="square" rtlCol="0">
                <a:spAutoFit/>
              </a:bodyPr>
              <a:lstStyle/>
              <a:p>
                <a:pPr algn="ctr" defTabSz="457200"/>
                <a:r>
                  <a:rPr lang="zh-CN" altLang="en-US" sz="1600" dirty="0" smtClean="0">
                    <a:solidFill>
                      <a:schemeClr val="bg1"/>
                    </a:solidFill>
                    <a:cs typeface="+mn-ea"/>
                    <a:sym typeface="+mn-lt"/>
                  </a:rPr>
                  <a:t>最大值</a:t>
                </a:r>
                <a:r>
                  <a:rPr lang="en-US" altLang="zh-CN" sz="1600" dirty="0" smtClean="0">
                    <a:solidFill>
                      <a:schemeClr val="bg1"/>
                    </a:solidFill>
                    <a:cs typeface="+mn-ea"/>
                    <a:sym typeface="+mn-lt"/>
                  </a:rPr>
                  <a:t>XX</a:t>
                </a:r>
                <a:endParaRPr lang="zh-CN" altLang="en-US" sz="1600" dirty="0">
                  <a:solidFill>
                    <a:schemeClr val="bg1"/>
                  </a:solidFill>
                  <a:cs typeface="+mn-ea"/>
                  <a:sym typeface="+mn-lt"/>
                </a:endParaRPr>
              </a:p>
            </p:txBody>
          </p:sp>
        </p:grpSp>
        <p:sp>
          <p:nvSpPr>
            <p:cNvPr id="9" name="等腰三角形 8"/>
            <p:cNvSpPr/>
            <p:nvPr/>
          </p:nvSpPr>
          <p:spPr>
            <a:xfrm flipV="1">
              <a:off x="6580514" y="1019182"/>
              <a:ext cx="202528" cy="28420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4" name="组合 13"/>
          <p:cNvGrpSpPr/>
          <p:nvPr/>
        </p:nvGrpSpPr>
        <p:grpSpPr>
          <a:xfrm>
            <a:off x="595055" y="4617638"/>
            <a:ext cx="3309679" cy="1602259"/>
            <a:chOff x="595055" y="4617638"/>
            <a:chExt cx="3309679" cy="1602259"/>
          </a:xfrm>
        </p:grpSpPr>
        <p:sp>
          <p:nvSpPr>
            <p:cNvPr id="12" name="矩形 11"/>
            <p:cNvSpPr/>
            <p:nvPr/>
          </p:nvSpPr>
          <p:spPr>
            <a:xfrm>
              <a:off x="595055" y="4617638"/>
              <a:ext cx="3074902" cy="1602259"/>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文本框 12"/>
            <p:cNvSpPr txBox="1"/>
            <p:nvPr/>
          </p:nvSpPr>
          <p:spPr>
            <a:xfrm>
              <a:off x="714944" y="4818602"/>
              <a:ext cx="3189790" cy="1200329"/>
            </a:xfrm>
            <a:prstGeom prst="rect">
              <a:avLst/>
            </a:prstGeom>
            <a:noFill/>
          </p:spPr>
          <p:txBody>
            <a:bodyPr wrap="square" rtlCol="0">
              <a:spAutoFit/>
            </a:bodyPr>
            <a:lstStyle/>
            <a:p>
              <a:r>
                <a:rPr lang="en-US" altLang="zh-CN" sz="2400" dirty="0" smtClean="0">
                  <a:solidFill>
                    <a:schemeClr val="bg1"/>
                  </a:solidFill>
                  <a:cs typeface="+mn-ea"/>
                  <a:sym typeface="+mn-lt"/>
                </a:rPr>
                <a:t>THE ONLYTHING</a:t>
              </a:r>
            </a:p>
            <a:p>
              <a:r>
                <a:rPr lang="en-US" altLang="zh-CN" sz="2400" dirty="0" smtClean="0">
                  <a:solidFill>
                    <a:schemeClr val="bg1"/>
                  </a:solidFill>
                  <a:cs typeface="+mn-ea"/>
                  <a:sym typeface="+mn-lt"/>
                </a:rPr>
                <a:t>THAT</a:t>
              </a:r>
              <a:r>
                <a:rPr lang="en-US" altLang="zh-CN" sz="2400" dirty="0">
                  <a:solidFill>
                    <a:schemeClr val="bg1"/>
                  </a:solidFill>
                  <a:cs typeface="+mn-ea"/>
                  <a:sym typeface="+mn-lt"/>
                </a:rPr>
                <a:t> </a:t>
              </a:r>
              <a:r>
                <a:rPr lang="en-US" altLang="zh-CN" sz="2400" dirty="0" smtClean="0">
                  <a:solidFill>
                    <a:schemeClr val="bg1"/>
                  </a:solidFill>
                  <a:cs typeface="+mn-ea"/>
                  <a:sym typeface="+mn-lt"/>
                </a:rPr>
                <a:t>IS CHANGED</a:t>
              </a:r>
            </a:p>
            <a:p>
              <a:r>
                <a:rPr lang="en-US" altLang="zh-CN" sz="2400" dirty="0" smtClean="0">
                  <a:solidFill>
                    <a:schemeClr val="bg1"/>
                  </a:solidFill>
                  <a:cs typeface="+mn-ea"/>
                  <a:sym typeface="+mn-lt"/>
                </a:rPr>
                <a:t>IS YOUR PPT </a:t>
              </a:r>
              <a:endParaRPr lang="zh-CN" altLang="en-US" sz="2400" dirty="0">
                <a:solidFill>
                  <a:schemeClr val="bg1"/>
                </a:solidFill>
                <a:cs typeface="+mn-ea"/>
                <a:sym typeface="+mn-lt"/>
              </a:endParaRPr>
            </a:p>
          </p:txBody>
        </p:sp>
      </p:grpSp>
    </p:spTree>
    <p:extLst>
      <p:ext uri="{BB962C8B-B14F-4D97-AF65-F5344CB8AC3E}">
        <p14:creationId xmlns:p14="http://schemas.microsoft.com/office/powerpoint/2010/main" val="247453209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anim calcmode="lin" valueType="num">
                                      <p:cBhvr>
                                        <p:cTn id="24" dur="1000" fill="hold"/>
                                        <p:tgtEl>
                                          <p:spTgt spid="7"/>
                                        </p:tgtEl>
                                        <p:attrNameLst>
                                          <p:attrName>ppt_x</p:attrName>
                                        </p:attrNameLst>
                                      </p:cBhvr>
                                      <p:tavLst>
                                        <p:tav tm="0">
                                          <p:val>
                                            <p:strVal val="#ppt_x"/>
                                          </p:val>
                                        </p:tav>
                                        <p:tav tm="100000">
                                          <p:val>
                                            <p:strVal val="#ppt_x"/>
                                          </p:val>
                                        </p:tav>
                                      </p:tavLst>
                                    </p:anim>
                                    <p:anim calcmode="lin" valueType="num">
                                      <p:cBhvr>
                                        <p:cTn id="2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additive="base">
                                        <p:cTn id="30" dur="500" fill="hold"/>
                                        <p:tgtEl>
                                          <p:spTgt spid="6"/>
                                        </p:tgtEl>
                                        <p:attrNameLst>
                                          <p:attrName>ppt_x</p:attrName>
                                        </p:attrNameLst>
                                      </p:cBhvr>
                                      <p:tavLst>
                                        <p:tav tm="0">
                                          <p:val>
                                            <p:strVal val="#ppt_x"/>
                                          </p:val>
                                        </p:tav>
                                        <p:tav tm="100000">
                                          <p:val>
                                            <p:strVal val="#ppt_x"/>
                                          </p:val>
                                        </p:tav>
                                      </p:tavLst>
                                    </p:anim>
                                    <p:anim calcmode="lin" valueType="num">
                                      <p:cBhvr additive="base">
                                        <p:cTn id="3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additive="base">
                                        <p:cTn id="36" dur="500" fill="hold"/>
                                        <p:tgtEl>
                                          <p:spTgt spid="5"/>
                                        </p:tgtEl>
                                        <p:attrNameLst>
                                          <p:attrName>ppt_x</p:attrName>
                                        </p:attrNameLst>
                                      </p:cBhvr>
                                      <p:tavLst>
                                        <p:tav tm="0">
                                          <p:val>
                                            <p:strVal val="#ppt_x"/>
                                          </p:val>
                                        </p:tav>
                                        <p:tav tm="100000">
                                          <p:val>
                                            <p:strVal val="#ppt_x"/>
                                          </p:val>
                                        </p:tav>
                                      </p:tavLst>
                                    </p:anim>
                                    <p:anim calcmode="lin" valueType="num">
                                      <p:cBhvr additive="base">
                                        <p:cTn id="3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4" grpId="0" animBg="1"/>
      <p:bldP spid="5" grpId="0"/>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5a3b61033db29"/>
          <p:cNvPicPr>
            <a:picLocks noChangeAspect="1"/>
          </p:cNvPicPr>
          <p:nvPr/>
        </p:nvPicPr>
        <p:blipFill>
          <a:blip r:embed="rId3"/>
          <a:stretch>
            <a:fillRect/>
          </a:stretch>
        </p:blipFill>
        <p:spPr>
          <a:xfrm>
            <a:off x="0" y="-1"/>
            <a:ext cx="12192000" cy="6858001"/>
          </a:xfrm>
          <a:prstGeom prst="rect">
            <a:avLst/>
          </a:prstGeom>
        </p:spPr>
      </p:pic>
      <p:sp>
        <p:nvSpPr>
          <p:cNvPr id="4" name="矩形 3">
            <a:extLst>
              <a:ext uri="{FF2B5EF4-FFF2-40B4-BE49-F238E27FC236}">
                <a16:creationId xmlns:a16="http://schemas.microsoft.com/office/drawing/2014/main" xmlns="" id="{A6520B8B-7231-4A32-B597-B560913C1DFE}"/>
              </a:ext>
            </a:extLst>
          </p:cNvPr>
          <p:cNvSpPr/>
          <p:nvPr/>
        </p:nvSpPr>
        <p:spPr>
          <a:xfrm>
            <a:off x="0" y="2152650"/>
            <a:ext cx="12192000" cy="2000250"/>
          </a:xfrm>
          <a:prstGeom prst="rect">
            <a:avLst/>
          </a:pr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 name="等腰三角形 1">
            <a:extLst>
              <a:ext uri="{FF2B5EF4-FFF2-40B4-BE49-F238E27FC236}">
                <a16:creationId xmlns:a16="http://schemas.microsoft.com/office/drawing/2014/main" xmlns="" id="{26D92406-AB6D-4231-8761-0B866B012916}"/>
              </a:ext>
            </a:extLst>
          </p:cNvPr>
          <p:cNvSpPr/>
          <p:nvPr/>
        </p:nvSpPr>
        <p:spPr>
          <a:xfrm rot="5400000">
            <a:off x="2076450" y="2120900"/>
            <a:ext cx="2838450" cy="2152650"/>
          </a:xfrm>
          <a:prstGeom prst="triangle">
            <a:avLst/>
          </a:prstGeom>
          <a:gradFill flip="none" rotWithShape="1">
            <a:gsLst>
              <a:gs pos="0">
                <a:srgbClr val="CA979D">
                  <a:alpha val="0"/>
                </a:srgbClr>
              </a:gs>
              <a:gs pos="53000">
                <a:srgbClr val="C7847F">
                  <a:alpha val="45000"/>
                </a:srgbClr>
              </a:gs>
              <a:gs pos="100000">
                <a:srgbClr val="DD716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6391" name="文本框 4">
            <a:extLst>
              <a:ext uri="{FF2B5EF4-FFF2-40B4-BE49-F238E27FC236}">
                <a16:creationId xmlns:a16="http://schemas.microsoft.com/office/drawing/2014/main" xmlns="" id="{942B9E13-3B99-46F4-90AD-891AC1E35F2D}"/>
              </a:ext>
            </a:extLst>
          </p:cNvPr>
          <p:cNvSpPr txBox="1">
            <a:spLocks noChangeArrowheads="1"/>
          </p:cNvSpPr>
          <p:nvPr/>
        </p:nvSpPr>
        <p:spPr bwMode="auto">
          <a:xfrm>
            <a:off x="4876800" y="2505075"/>
            <a:ext cx="64389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等线" panose="02010600030101010101" pitchFamily="2" charset="-122"/>
                <a:ea typeface="等线"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等线" panose="02010600030101010101" pitchFamily="2" charset="-122"/>
                <a:ea typeface="等线"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等线" panose="02010600030101010101" pitchFamily="2" charset="-122"/>
                <a:ea typeface="等线"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等线" panose="02010600030101010101" pitchFamily="2" charset="-122"/>
                <a:ea typeface="等线"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5400" b="1" i="0" u="none" strike="noStrike" kern="1200" cap="none" spc="0" normalizeH="0" baseline="0" noProof="0" dirty="0" smtClean="0">
                <a:ln>
                  <a:noFill/>
                </a:ln>
                <a:solidFill>
                  <a:srgbClr val="818497"/>
                </a:solidFill>
                <a:effectLst/>
                <a:uLnTx/>
                <a:uFillTx/>
                <a:latin typeface="微软雅黑" panose="020B0503020204020204" pitchFamily="34" charset="-122"/>
                <a:ea typeface="微软雅黑" panose="020B0503020204020204" pitchFamily="34" charset="-122"/>
              </a:rPr>
              <a:t>非常感谢观看</a:t>
            </a:r>
            <a:endParaRPr kumimoji="0" lang="zh-CN" altLang="en-US" sz="5400" b="1" i="0" u="none" strike="noStrike" kern="1200" cap="none" spc="0" normalizeH="0" baseline="0" noProof="0" dirty="0">
              <a:ln>
                <a:noFill/>
              </a:ln>
              <a:solidFill>
                <a:srgbClr val="818497"/>
              </a:solidFill>
              <a:effectLst/>
              <a:uLnTx/>
              <a:uFillTx/>
              <a:latin typeface="微软雅黑" panose="020B0503020204020204" pitchFamily="34" charset="-122"/>
              <a:ea typeface="微软雅黑" panose="020B0503020204020204" pitchFamily="34" charset="-122"/>
            </a:endParaRPr>
          </a:p>
        </p:txBody>
      </p:sp>
      <p:sp>
        <p:nvSpPr>
          <p:cNvPr id="15" name="Rectangle 21">
            <a:extLst>
              <a:ext uri="{FF2B5EF4-FFF2-40B4-BE49-F238E27FC236}">
                <a16:creationId xmlns:a16="http://schemas.microsoft.com/office/drawing/2014/main" xmlns="" id="{7E186A2D-D4D7-4879-A50E-04A446AD16B1}"/>
              </a:ext>
            </a:extLst>
          </p:cNvPr>
          <p:cNvSpPr>
            <a:spLocks noChangeArrowheads="1"/>
          </p:cNvSpPr>
          <p:nvPr/>
        </p:nvSpPr>
        <p:spPr bwMode="auto">
          <a:xfrm>
            <a:off x="4876800" y="3413125"/>
            <a:ext cx="33543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800" b="1" i="0" u="none" strike="noStrike" kern="1200" cap="none" spc="0" normalizeH="0" baseline="0" noProof="0" dirty="0">
                <a:ln>
                  <a:noFill/>
                </a:ln>
                <a:solidFill>
                  <a:srgbClr val="A1A3B1"/>
                </a:solidFill>
                <a:effectLst/>
                <a:uLnTx/>
                <a:uFillTx/>
                <a:latin typeface="等线" panose="020F0502020204030204"/>
                <a:ea typeface="等线" panose="02010600030101010101" pitchFamily="2" charset="-122"/>
                <a:cs typeface="+mn-cs"/>
                <a:sym typeface="+mn-lt"/>
              </a:rPr>
              <a:t>FOR WATCHING &amp; LISTENING</a:t>
            </a:r>
            <a:endParaRPr kumimoji="0" lang="id-ID" sz="1400" b="1" i="0" u="none" strike="noStrike" kern="1200" cap="none" spc="0" normalizeH="0" baseline="0" noProof="0" dirty="0">
              <a:ln>
                <a:noFill/>
              </a:ln>
              <a:solidFill>
                <a:srgbClr val="A1A3B1"/>
              </a:solidFill>
              <a:effectLst/>
              <a:uLnTx/>
              <a:uFillTx/>
              <a:latin typeface="等线" panose="020F0502020204030204"/>
              <a:ea typeface="等线" panose="02010600030101010101" pitchFamily="2" charset="-122"/>
              <a:cs typeface="+mn-cs"/>
              <a:sym typeface="+mn-lt"/>
            </a:endParaRPr>
          </a:p>
        </p:txBody>
      </p:sp>
      <p:sp>
        <p:nvSpPr>
          <p:cNvPr id="6" name="等腰三角形 5">
            <a:extLst>
              <a:ext uri="{FF2B5EF4-FFF2-40B4-BE49-F238E27FC236}">
                <a16:creationId xmlns:a16="http://schemas.microsoft.com/office/drawing/2014/main" xmlns="" id="{67376BD5-92EB-431A-804B-AE5C3969F91E}"/>
              </a:ext>
            </a:extLst>
          </p:cNvPr>
          <p:cNvSpPr/>
          <p:nvPr/>
        </p:nvSpPr>
        <p:spPr>
          <a:xfrm rot="5400000">
            <a:off x="2057401" y="1797049"/>
            <a:ext cx="2838450" cy="2800351"/>
          </a:xfrm>
          <a:prstGeom prst="triangle">
            <a:avLst/>
          </a:prstGeom>
          <a:noFill/>
          <a:ln>
            <a:solidFill>
              <a:schemeClr val="bg1">
                <a:alpha val="68000"/>
              </a:schemeClr>
            </a:solidFill>
          </a:ln>
          <a:effectLst>
            <a:glow rad="152400">
              <a:srgbClr val="ECAEA6">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46172667"/>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16391">
                                            <p:txEl>
                                              <p:pRg st="0" end="0"/>
                                            </p:txEl>
                                          </p:spTgt>
                                        </p:tgtEl>
                                        <p:attrNameLst>
                                          <p:attrName>style.visibility</p:attrName>
                                        </p:attrNameLst>
                                      </p:cBhvr>
                                      <p:to>
                                        <p:strVal val="visible"/>
                                      </p:to>
                                    </p:set>
                                    <p:animEffect transition="in" filter="fade">
                                      <p:cBhvr>
                                        <p:cTn id="19" dur="500"/>
                                        <p:tgtEl>
                                          <p:spTgt spid="16391">
                                            <p:txEl>
                                              <p:pRg st="0" end="0"/>
                                            </p:txEl>
                                          </p:spTgt>
                                        </p:tgtEl>
                                      </p:cBhvr>
                                    </p:animEffect>
                                  </p:childTnLst>
                                </p:cTn>
                              </p:par>
                            </p:childTnLst>
                          </p:cTn>
                        </p:par>
                        <p:par>
                          <p:cTn id="20" fill="hold">
                            <p:stCondLst>
                              <p:cond delay="2500"/>
                            </p:stCondLst>
                            <p:childTnLst>
                              <p:par>
                                <p:cTn id="21" presetID="22" presetClass="entr" presetSubtype="4" fill="hold" nodeType="after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animEffect transition="in" filter="wipe(down)">
                                      <p:cBhvr>
                                        <p:cTn id="23"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 y="429"/>
            <a:ext cx="3619501" cy="6844871"/>
            <a:chOff x="-1" y="429"/>
            <a:chExt cx="3619501" cy="6844871"/>
          </a:xfrm>
        </p:grpSpPr>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r="72707" b="186"/>
            <a:stretch/>
          </p:blipFill>
          <p:spPr>
            <a:xfrm>
              <a:off x="-1" y="429"/>
              <a:ext cx="3327401" cy="6844871"/>
            </a:xfrm>
            <a:prstGeom prst="rect">
              <a:avLst/>
            </a:prstGeom>
            <a:solidFill>
              <a:schemeClr val="bg1"/>
            </a:solidFill>
          </p:spPr>
        </p:pic>
        <p:sp>
          <p:nvSpPr>
            <p:cNvPr id="5" name="等腰三角形 4"/>
            <p:cNvSpPr/>
            <p:nvPr/>
          </p:nvSpPr>
          <p:spPr>
            <a:xfrm rot="16200000">
              <a:off x="2921000" y="3099015"/>
              <a:ext cx="749300" cy="647700"/>
            </a:xfrm>
            <a:prstGeom prst="triangle">
              <a:avLst/>
            </a:prstGeom>
            <a:solidFill>
              <a:srgbClr val="F6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cxnSp>
        <p:nvCxnSpPr>
          <p:cNvPr id="23" name="直接连接符 22"/>
          <p:cNvCxnSpPr>
            <a:stCxn id="58" idx="7"/>
            <a:endCxn id="50" idx="3"/>
          </p:cNvCxnSpPr>
          <p:nvPr/>
        </p:nvCxnSpPr>
        <p:spPr>
          <a:xfrm flipV="1">
            <a:off x="8876545" y="3207513"/>
            <a:ext cx="315416" cy="419934"/>
          </a:xfrm>
          <a:prstGeom prst="line">
            <a:avLst/>
          </a:prstGeom>
          <a:noFill/>
          <a:ln w="12700" cap="flat" cmpd="sng" algn="ctr">
            <a:solidFill>
              <a:schemeClr val="bg1">
                <a:lumMod val="50000"/>
                <a:alpha val="50000"/>
              </a:schemeClr>
            </a:solidFill>
            <a:prstDash val="solid"/>
            <a:miter lim="800000"/>
          </a:ln>
          <a:effectLst>
            <a:outerShdw blurRad="63500" sx="102000" sy="102000" algn="ctr" rotWithShape="0">
              <a:srgbClr val="000000">
                <a:alpha val="20000"/>
              </a:srgbClr>
            </a:outerShdw>
          </a:effectLst>
        </p:spPr>
      </p:cxnSp>
      <p:cxnSp>
        <p:nvCxnSpPr>
          <p:cNvPr id="70" name="直接连接符 69"/>
          <p:cNvCxnSpPr>
            <a:stCxn id="58" idx="1"/>
            <a:endCxn id="26" idx="5"/>
          </p:cNvCxnSpPr>
          <p:nvPr/>
        </p:nvCxnSpPr>
        <p:spPr>
          <a:xfrm flipH="1" flipV="1">
            <a:off x="7327205" y="3207513"/>
            <a:ext cx="364904" cy="419934"/>
          </a:xfrm>
          <a:prstGeom prst="line">
            <a:avLst/>
          </a:prstGeom>
          <a:noFill/>
          <a:ln w="12700" cap="flat" cmpd="sng" algn="ctr">
            <a:solidFill>
              <a:schemeClr val="bg1">
                <a:lumMod val="50000"/>
                <a:alpha val="50000"/>
              </a:schemeClr>
            </a:solidFill>
            <a:prstDash val="solid"/>
            <a:miter lim="800000"/>
          </a:ln>
          <a:effectLst>
            <a:outerShdw blurRad="63500" sx="102000" sy="102000" algn="ctr" rotWithShape="0">
              <a:srgbClr val="000000">
                <a:alpha val="20000"/>
              </a:srgbClr>
            </a:outerShdw>
          </a:effectLst>
        </p:spPr>
      </p:cxnSp>
      <p:cxnSp>
        <p:nvCxnSpPr>
          <p:cNvPr id="73" name="直接连接符 72"/>
          <p:cNvCxnSpPr>
            <a:stCxn id="26" idx="3"/>
            <a:endCxn id="38" idx="7"/>
          </p:cNvCxnSpPr>
          <p:nvPr/>
        </p:nvCxnSpPr>
        <p:spPr>
          <a:xfrm flipH="1">
            <a:off x="5827353" y="3207513"/>
            <a:ext cx="315416" cy="419934"/>
          </a:xfrm>
          <a:prstGeom prst="line">
            <a:avLst/>
          </a:prstGeom>
          <a:noFill/>
          <a:ln w="12700" cap="flat" cmpd="sng" algn="ctr">
            <a:solidFill>
              <a:schemeClr val="bg1">
                <a:lumMod val="50000"/>
                <a:alpha val="50000"/>
              </a:schemeClr>
            </a:solidFill>
            <a:prstDash val="solid"/>
            <a:miter lim="800000"/>
          </a:ln>
          <a:effectLst>
            <a:outerShdw blurRad="63500" sx="102000" sy="102000" algn="ctr" rotWithShape="0">
              <a:srgbClr val="000000">
                <a:alpha val="20000"/>
              </a:srgbClr>
            </a:outerShdw>
          </a:effectLst>
        </p:spPr>
      </p:cxnSp>
      <p:grpSp>
        <p:nvGrpSpPr>
          <p:cNvPr id="78" name="组合 77"/>
          <p:cNvGrpSpPr/>
          <p:nvPr/>
        </p:nvGrpSpPr>
        <p:grpSpPr>
          <a:xfrm>
            <a:off x="7259960" y="5139784"/>
            <a:ext cx="2112569" cy="959068"/>
            <a:chOff x="7240910" y="5215984"/>
            <a:chExt cx="2112569" cy="959068"/>
          </a:xfrm>
        </p:grpSpPr>
        <p:sp>
          <p:nvSpPr>
            <p:cNvPr id="76" name="文本框 75"/>
            <p:cNvSpPr txBox="1"/>
            <p:nvPr/>
          </p:nvSpPr>
          <p:spPr>
            <a:xfrm>
              <a:off x="7512364" y="5215984"/>
              <a:ext cx="1569660" cy="369332"/>
            </a:xfrm>
            <a:prstGeom prst="rect">
              <a:avLst/>
            </a:prstGeom>
            <a:noFill/>
          </p:spPr>
          <p:txBody>
            <a:bodyPr wrap="none" rtlCol="0">
              <a:spAutoFit/>
            </a:bodyPr>
            <a:lstStyle/>
            <a:p>
              <a:r>
                <a:rPr lang="zh-CN" altLang="en-US" dirty="0" smtClean="0">
                  <a:solidFill>
                    <a:prstClr val="black"/>
                  </a:solidFill>
                  <a:cs typeface="+mn-ea"/>
                  <a:sym typeface="+mn-lt"/>
                </a:rPr>
                <a:t>输入标题内容</a:t>
              </a:r>
              <a:endParaRPr lang="zh-CN" altLang="en-US" dirty="0">
                <a:solidFill>
                  <a:prstClr val="black"/>
                </a:solidFill>
                <a:cs typeface="+mn-ea"/>
                <a:sym typeface="+mn-lt"/>
              </a:endParaRPr>
            </a:p>
          </p:txBody>
        </p:sp>
        <p:sp>
          <p:nvSpPr>
            <p:cNvPr id="77" name="文本框 76"/>
            <p:cNvSpPr txBox="1"/>
            <p:nvPr/>
          </p:nvSpPr>
          <p:spPr>
            <a:xfrm>
              <a:off x="7240910" y="5474476"/>
              <a:ext cx="2112569" cy="700576"/>
            </a:xfrm>
            <a:prstGeom prst="rect">
              <a:avLst/>
            </a:prstGeom>
            <a:noFill/>
          </p:spPr>
          <p:txBody>
            <a:bodyPr wrap="square" rtlCol="0">
              <a:spAutoFit/>
            </a:bodyPr>
            <a:lstStyle/>
            <a:p>
              <a:pPr algn="ctr" defTabSz="457200">
                <a:lnSpc>
                  <a:spcPct val="150000"/>
                </a:lnSpc>
              </a:pPr>
              <a:r>
                <a:rPr lang="zh-CN" altLang="en-US" sz="1400" dirty="0">
                  <a:cs typeface="+mn-ea"/>
                  <a:sym typeface="+mn-lt"/>
                </a:rPr>
                <a:t>单击输入文档内容单击输入文档内容内容</a:t>
              </a:r>
              <a:endParaRPr kumimoji="1" lang="en-US" altLang="zh-CN" sz="1400" spc="-150" dirty="0">
                <a:solidFill>
                  <a:prstClr val="black">
                    <a:lumMod val="75000"/>
                    <a:lumOff val="25000"/>
                  </a:prstClr>
                </a:solidFill>
                <a:cs typeface="+mn-ea"/>
                <a:sym typeface="+mn-lt"/>
              </a:endParaRPr>
            </a:p>
          </p:txBody>
        </p:sp>
      </p:grpSp>
      <p:grpSp>
        <p:nvGrpSpPr>
          <p:cNvPr id="79" name="组合 78"/>
          <p:cNvGrpSpPr/>
          <p:nvPr/>
        </p:nvGrpSpPr>
        <p:grpSpPr>
          <a:xfrm>
            <a:off x="4226834" y="5139784"/>
            <a:ext cx="2112569" cy="991687"/>
            <a:chOff x="7281991" y="5215984"/>
            <a:chExt cx="2112569" cy="991687"/>
          </a:xfrm>
        </p:grpSpPr>
        <p:sp>
          <p:nvSpPr>
            <p:cNvPr id="80" name="文本框 79"/>
            <p:cNvSpPr txBox="1"/>
            <p:nvPr/>
          </p:nvSpPr>
          <p:spPr>
            <a:xfrm>
              <a:off x="7512364" y="5215984"/>
              <a:ext cx="1569660" cy="369332"/>
            </a:xfrm>
            <a:prstGeom prst="rect">
              <a:avLst/>
            </a:prstGeom>
            <a:noFill/>
          </p:spPr>
          <p:txBody>
            <a:bodyPr wrap="none" rtlCol="0">
              <a:spAutoFit/>
            </a:bodyPr>
            <a:lstStyle/>
            <a:p>
              <a:r>
                <a:rPr lang="zh-CN" altLang="en-US" dirty="0" smtClean="0">
                  <a:solidFill>
                    <a:prstClr val="black"/>
                  </a:solidFill>
                  <a:cs typeface="+mn-ea"/>
                  <a:sym typeface="+mn-lt"/>
                </a:rPr>
                <a:t>输入标题内容</a:t>
              </a:r>
              <a:endParaRPr lang="zh-CN" altLang="en-US" dirty="0">
                <a:solidFill>
                  <a:prstClr val="black"/>
                </a:solidFill>
                <a:cs typeface="+mn-ea"/>
                <a:sym typeface="+mn-lt"/>
              </a:endParaRPr>
            </a:p>
          </p:txBody>
        </p:sp>
        <p:sp>
          <p:nvSpPr>
            <p:cNvPr id="81" name="文本框 80"/>
            <p:cNvSpPr txBox="1"/>
            <p:nvPr/>
          </p:nvSpPr>
          <p:spPr>
            <a:xfrm>
              <a:off x="7281991" y="5507095"/>
              <a:ext cx="2112569" cy="700576"/>
            </a:xfrm>
            <a:prstGeom prst="rect">
              <a:avLst/>
            </a:prstGeom>
            <a:noFill/>
          </p:spPr>
          <p:txBody>
            <a:bodyPr wrap="square" rtlCol="0">
              <a:spAutoFit/>
            </a:bodyPr>
            <a:lstStyle/>
            <a:p>
              <a:pPr algn="ctr" defTabSz="457200">
                <a:lnSpc>
                  <a:spcPct val="150000"/>
                </a:lnSpc>
              </a:pPr>
              <a:r>
                <a:rPr lang="zh-CN" altLang="en-US" sz="1400" dirty="0">
                  <a:cs typeface="+mn-ea"/>
                  <a:sym typeface="+mn-lt"/>
                </a:rPr>
                <a:t>单击输入文档内容单击输入文档内容内容</a:t>
              </a:r>
              <a:endParaRPr kumimoji="1" lang="en-US" altLang="zh-CN" sz="1400" spc="-150" dirty="0">
                <a:solidFill>
                  <a:prstClr val="black">
                    <a:lumMod val="75000"/>
                    <a:lumOff val="25000"/>
                  </a:prstClr>
                </a:solidFill>
                <a:cs typeface="+mn-ea"/>
                <a:sym typeface="+mn-lt"/>
              </a:endParaRPr>
            </a:p>
          </p:txBody>
        </p:sp>
      </p:grpSp>
      <p:grpSp>
        <p:nvGrpSpPr>
          <p:cNvPr id="82" name="组合 81"/>
          <p:cNvGrpSpPr/>
          <p:nvPr/>
        </p:nvGrpSpPr>
        <p:grpSpPr>
          <a:xfrm>
            <a:off x="8757750" y="626120"/>
            <a:ext cx="2112569" cy="959068"/>
            <a:chOff x="7240910" y="5215984"/>
            <a:chExt cx="2112569" cy="959068"/>
          </a:xfrm>
        </p:grpSpPr>
        <p:sp>
          <p:nvSpPr>
            <p:cNvPr id="83" name="文本框 82"/>
            <p:cNvSpPr txBox="1"/>
            <p:nvPr/>
          </p:nvSpPr>
          <p:spPr>
            <a:xfrm>
              <a:off x="7512364" y="5215984"/>
              <a:ext cx="1569660" cy="369332"/>
            </a:xfrm>
            <a:prstGeom prst="rect">
              <a:avLst/>
            </a:prstGeom>
            <a:noFill/>
          </p:spPr>
          <p:txBody>
            <a:bodyPr wrap="none" rtlCol="0">
              <a:spAutoFit/>
            </a:bodyPr>
            <a:lstStyle/>
            <a:p>
              <a:r>
                <a:rPr lang="zh-CN" altLang="en-US" dirty="0" smtClean="0">
                  <a:solidFill>
                    <a:prstClr val="black"/>
                  </a:solidFill>
                  <a:cs typeface="+mn-ea"/>
                  <a:sym typeface="+mn-lt"/>
                </a:rPr>
                <a:t>输入标题内容</a:t>
              </a:r>
              <a:endParaRPr lang="zh-CN" altLang="en-US" dirty="0">
                <a:solidFill>
                  <a:prstClr val="black"/>
                </a:solidFill>
                <a:cs typeface="+mn-ea"/>
                <a:sym typeface="+mn-lt"/>
              </a:endParaRPr>
            </a:p>
          </p:txBody>
        </p:sp>
        <p:sp>
          <p:nvSpPr>
            <p:cNvPr id="84" name="文本框 83"/>
            <p:cNvSpPr txBox="1"/>
            <p:nvPr/>
          </p:nvSpPr>
          <p:spPr>
            <a:xfrm>
              <a:off x="7240910" y="5474476"/>
              <a:ext cx="2112569" cy="700576"/>
            </a:xfrm>
            <a:prstGeom prst="rect">
              <a:avLst/>
            </a:prstGeom>
            <a:noFill/>
          </p:spPr>
          <p:txBody>
            <a:bodyPr wrap="square" rtlCol="0">
              <a:spAutoFit/>
            </a:bodyPr>
            <a:lstStyle/>
            <a:p>
              <a:pPr algn="ctr" defTabSz="457200">
                <a:lnSpc>
                  <a:spcPct val="150000"/>
                </a:lnSpc>
              </a:pP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内容内容</a:t>
              </a:r>
              <a:endParaRPr kumimoji="1" lang="en-US" altLang="zh-CN" sz="1400" spc="-150" dirty="0">
                <a:solidFill>
                  <a:prstClr val="black">
                    <a:lumMod val="75000"/>
                    <a:lumOff val="25000"/>
                  </a:prstClr>
                </a:solidFill>
                <a:cs typeface="+mn-ea"/>
                <a:sym typeface="+mn-lt"/>
              </a:endParaRPr>
            </a:p>
          </p:txBody>
        </p:sp>
      </p:grpSp>
      <p:grpSp>
        <p:nvGrpSpPr>
          <p:cNvPr id="85" name="组合 84"/>
          <p:cNvGrpSpPr/>
          <p:nvPr/>
        </p:nvGrpSpPr>
        <p:grpSpPr>
          <a:xfrm>
            <a:off x="5683543" y="568443"/>
            <a:ext cx="2112569" cy="1016745"/>
            <a:chOff x="7240910" y="5158307"/>
            <a:chExt cx="2112569" cy="1016745"/>
          </a:xfrm>
        </p:grpSpPr>
        <p:sp>
          <p:nvSpPr>
            <p:cNvPr id="86" name="文本框 85"/>
            <p:cNvSpPr txBox="1"/>
            <p:nvPr/>
          </p:nvSpPr>
          <p:spPr>
            <a:xfrm>
              <a:off x="7507522" y="5158307"/>
              <a:ext cx="1569660" cy="369332"/>
            </a:xfrm>
            <a:prstGeom prst="rect">
              <a:avLst/>
            </a:prstGeom>
            <a:noFill/>
          </p:spPr>
          <p:txBody>
            <a:bodyPr wrap="none" rtlCol="0">
              <a:spAutoFit/>
            </a:bodyPr>
            <a:lstStyle/>
            <a:p>
              <a:r>
                <a:rPr lang="zh-CN" altLang="en-US" dirty="0" smtClean="0">
                  <a:solidFill>
                    <a:prstClr val="black"/>
                  </a:solidFill>
                  <a:cs typeface="+mn-ea"/>
                  <a:sym typeface="+mn-lt"/>
                </a:rPr>
                <a:t>输入标题内容</a:t>
              </a:r>
              <a:endParaRPr lang="zh-CN" altLang="en-US" dirty="0">
                <a:solidFill>
                  <a:prstClr val="black"/>
                </a:solidFill>
                <a:cs typeface="+mn-ea"/>
                <a:sym typeface="+mn-lt"/>
              </a:endParaRPr>
            </a:p>
          </p:txBody>
        </p:sp>
        <p:sp>
          <p:nvSpPr>
            <p:cNvPr id="87" name="文本框 86"/>
            <p:cNvSpPr txBox="1"/>
            <p:nvPr/>
          </p:nvSpPr>
          <p:spPr>
            <a:xfrm>
              <a:off x="7240910" y="5474476"/>
              <a:ext cx="2112569" cy="700576"/>
            </a:xfrm>
            <a:prstGeom prst="rect">
              <a:avLst/>
            </a:prstGeom>
            <a:noFill/>
          </p:spPr>
          <p:txBody>
            <a:bodyPr wrap="square" rtlCol="0">
              <a:spAutoFit/>
            </a:bodyPr>
            <a:lstStyle/>
            <a:p>
              <a:pPr algn="ctr" defTabSz="457200">
                <a:lnSpc>
                  <a:spcPct val="150000"/>
                </a:lnSpc>
              </a:pP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endParaRPr kumimoji="1" lang="en-US" altLang="zh-CN" sz="1400" spc="-150" dirty="0">
                <a:solidFill>
                  <a:prstClr val="black">
                    <a:lumMod val="75000"/>
                    <a:lumOff val="25000"/>
                  </a:prstClr>
                </a:solidFill>
                <a:cs typeface="+mn-ea"/>
                <a:sym typeface="+mn-lt"/>
              </a:endParaRPr>
            </a:p>
          </p:txBody>
        </p:sp>
      </p:grpSp>
      <p:sp>
        <p:nvSpPr>
          <p:cNvPr id="95" name="矩形 94"/>
          <p:cNvSpPr/>
          <p:nvPr/>
        </p:nvSpPr>
        <p:spPr>
          <a:xfrm>
            <a:off x="590550" y="1981200"/>
            <a:ext cx="2114550" cy="2952750"/>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6" name="文本框 95"/>
          <p:cNvSpPr txBox="1"/>
          <p:nvPr/>
        </p:nvSpPr>
        <p:spPr>
          <a:xfrm>
            <a:off x="781050" y="2274837"/>
            <a:ext cx="1728358" cy="2308324"/>
          </a:xfrm>
          <a:prstGeom prst="rect">
            <a:avLst/>
          </a:prstGeom>
          <a:noFill/>
        </p:spPr>
        <p:txBody>
          <a:bodyPr wrap="none" rtlCol="0">
            <a:spAutoFit/>
          </a:bodyPr>
          <a:lstStyle/>
          <a:p>
            <a:r>
              <a:rPr lang="en-US" altLang="zh-CN" sz="2400" dirty="0" smtClean="0">
                <a:solidFill>
                  <a:prstClr val="white"/>
                </a:solidFill>
                <a:cs typeface="+mn-ea"/>
                <a:sym typeface="+mn-lt"/>
              </a:rPr>
              <a:t>THE ONLY</a:t>
            </a:r>
          </a:p>
          <a:p>
            <a:r>
              <a:rPr lang="en-US" altLang="zh-CN" sz="2400" dirty="0" smtClean="0">
                <a:solidFill>
                  <a:prstClr val="white"/>
                </a:solidFill>
                <a:cs typeface="+mn-ea"/>
                <a:sym typeface="+mn-lt"/>
              </a:rPr>
              <a:t>THING</a:t>
            </a:r>
          </a:p>
          <a:p>
            <a:r>
              <a:rPr lang="en-US" altLang="zh-CN" sz="2400" dirty="0" smtClean="0">
                <a:solidFill>
                  <a:prstClr val="white"/>
                </a:solidFill>
                <a:cs typeface="+mn-ea"/>
                <a:sym typeface="+mn-lt"/>
              </a:rPr>
              <a:t>THAT</a:t>
            </a:r>
            <a:r>
              <a:rPr lang="en-US" altLang="zh-CN" sz="2400" dirty="0">
                <a:solidFill>
                  <a:prstClr val="white"/>
                </a:solidFill>
                <a:cs typeface="+mn-ea"/>
                <a:sym typeface="+mn-lt"/>
              </a:rPr>
              <a:t> </a:t>
            </a:r>
            <a:r>
              <a:rPr lang="en-US" altLang="zh-CN" sz="2400" dirty="0" smtClean="0">
                <a:solidFill>
                  <a:prstClr val="white"/>
                </a:solidFill>
                <a:cs typeface="+mn-ea"/>
                <a:sym typeface="+mn-lt"/>
              </a:rPr>
              <a:t>IS</a:t>
            </a:r>
          </a:p>
          <a:p>
            <a:r>
              <a:rPr lang="en-US" altLang="zh-CN" sz="2400" dirty="0" smtClean="0">
                <a:solidFill>
                  <a:prstClr val="white"/>
                </a:solidFill>
                <a:cs typeface="+mn-ea"/>
                <a:sym typeface="+mn-lt"/>
              </a:rPr>
              <a:t>CHANGED</a:t>
            </a:r>
          </a:p>
          <a:p>
            <a:r>
              <a:rPr lang="en-US" altLang="zh-CN" sz="2400" dirty="0" smtClean="0">
                <a:solidFill>
                  <a:prstClr val="white"/>
                </a:solidFill>
                <a:cs typeface="+mn-ea"/>
                <a:sym typeface="+mn-lt"/>
              </a:rPr>
              <a:t>IS YOUR </a:t>
            </a:r>
          </a:p>
          <a:p>
            <a:r>
              <a:rPr lang="en-US" altLang="zh-CN" sz="2400" dirty="0" smtClean="0">
                <a:solidFill>
                  <a:prstClr val="white"/>
                </a:solidFill>
                <a:cs typeface="+mn-ea"/>
                <a:sym typeface="+mn-lt"/>
              </a:rPr>
              <a:t>PPT </a:t>
            </a:r>
            <a:endParaRPr lang="zh-CN" altLang="en-US" sz="2400" dirty="0">
              <a:solidFill>
                <a:prstClr val="white"/>
              </a:solidFill>
              <a:cs typeface="+mn-ea"/>
              <a:sym typeface="+mn-lt"/>
            </a:endParaRPr>
          </a:p>
        </p:txBody>
      </p:sp>
      <p:grpSp>
        <p:nvGrpSpPr>
          <p:cNvPr id="3" name="组合 2"/>
          <p:cNvGrpSpPr/>
          <p:nvPr/>
        </p:nvGrpSpPr>
        <p:grpSpPr>
          <a:xfrm>
            <a:off x="5897464" y="1777772"/>
            <a:ext cx="1675046" cy="1675046"/>
            <a:chOff x="5897464" y="1777772"/>
            <a:chExt cx="1675046" cy="1675046"/>
          </a:xfrm>
        </p:grpSpPr>
        <p:sp>
          <p:nvSpPr>
            <p:cNvPr id="26" name="椭圆 25"/>
            <p:cNvSpPr/>
            <p:nvPr/>
          </p:nvSpPr>
          <p:spPr>
            <a:xfrm>
              <a:off x="5897464" y="1777772"/>
              <a:ext cx="1675046" cy="1675046"/>
            </a:xfrm>
            <a:prstGeom prst="ellipse">
              <a:avLst/>
            </a:prstGeom>
            <a:noFill/>
            <a:ln w="12700" cap="flat" cmpd="sng" algn="ctr">
              <a:solidFill>
                <a:schemeClr val="bg1">
                  <a:lumMod val="50000"/>
                  <a:alpha val="50000"/>
                </a:schemeClr>
              </a:solidFill>
              <a:prstDash val="solid"/>
              <a:miter lim="800000"/>
            </a:ln>
            <a:effectLst>
              <a:outerShdw blurRad="63500" sx="102000" sy="102000" algn="ctr" rotWithShape="0">
                <a:srgbClr val="000000">
                  <a:alpha val="20000"/>
                </a:srgbClr>
              </a:outerShdw>
            </a:effectLst>
          </p:spPr>
          <p:txBody>
            <a:bodyPr rtlCol="0" anchor="ctr"/>
            <a:lstStyle/>
            <a:p>
              <a:pPr algn="ctr">
                <a:defRPr/>
              </a:pPr>
              <a:endParaRPr lang="zh-CN" altLang="en-US" kern="0" dirty="0">
                <a:solidFill>
                  <a:srgbClr val="FFFFFF"/>
                </a:solidFill>
                <a:cs typeface="+mn-ea"/>
                <a:sym typeface="+mn-lt"/>
              </a:endParaRPr>
            </a:p>
          </p:txBody>
        </p:sp>
        <p:sp>
          <p:nvSpPr>
            <p:cNvPr id="25" name="椭圆 24"/>
            <p:cNvSpPr/>
            <p:nvPr/>
          </p:nvSpPr>
          <p:spPr>
            <a:xfrm>
              <a:off x="5982074" y="1870758"/>
              <a:ext cx="1505826" cy="1505826"/>
            </a:xfrm>
            <a:prstGeom prst="ellipse">
              <a:avLst/>
            </a:prstGeom>
            <a:blipFill dpi="0" rotWithShape="1">
              <a:blip r:embed="rId4" cstate="print">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a:outerShdw blurRad="63500" sx="102000" sy="102000" algn="ctr" rotWithShape="0">
                <a:prstClr val="black">
                  <a:alpha val="20000"/>
                </a:prstClr>
              </a:outerShdw>
            </a:effectLst>
          </p:spPr>
          <p:txBody>
            <a:bodyPr rtlCol="0" anchor="ctr"/>
            <a:lstStyle/>
            <a:p>
              <a:pPr algn="ctr">
                <a:defRPr/>
              </a:pPr>
              <a:endParaRPr lang="zh-CN" altLang="en-US" kern="0" dirty="0">
                <a:solidFill>
                  <a:srgbClr val="FFFFFF"/>
                </a:solidFill>
                <a:cs typeface="+mn-ea"/>
                <a:sym typeface="+mn-lt"/>
              </a:endParaRPr>
            </a:p>
          </p:txBody>
        </p:sp>
        <p:sp>
          <p:nvSpPr>
            <p:cNvPr id="92" name="文本框 91"/>
            <p:cNvSpPr txBox="1"/>
            <p:nvPr/>
          </p:nvSpPr>
          <p:spPr>
            <a:xfrm>
              <a:off x="6130526" y="2787021"/>
              <a:ext cx="1208922" cy="307777"/>
            </a:xfrm>
            <a:prstGeom prst="rect">
              <a:avLst/>
            </a:prstGeom>
            <a:noFill/>
          </p:spPr>
          <p:txBody>
            <a:bodyPr wrap="none" rtlCol="0">
              <a:spAutoFit/>
            </a:bodyPr>
            <a:lstStyle/>
            <a:p>
              <a:pPr algn="ctr">
                <a:defRPr/>
              </a:pPr>
              <a:r>
                <a:rPr lang="en-US" altLang="zh-CN" sz="1400" dirty="0">
                  <a:solidFill>
                    <a:srgbClr val="FFFFFF"/>
                  </a:solidFill>
                  <a:cs typeface="+mn-ea"/>
                  <a:sym typeface="+mn-lt"/>
                </a:rPr>
                <a:t>YOUR TEXT</a:t>
              </a:r>
              <a:endParaRPr lang="zh-CN" altLang="en-US" sz="1400" dirty="0">
                <a:solidFill>
                  <a:srgbClr val="FFFFFF"/>
                </a:solidFill>
                <a:cs typeface="+mn-ea"/>
                <a:sym typeface="+mn-lt"/>
              </a:endParaRPr>
            </a:p>
          </p:txBody>
        </p:sp>
        <p:sp>
          <p:nvSpPr>
            <p:cNvPr id="117" name="love-heart_17802"/>
            <p:cNvSpPr>
              <a:spLocks noChangeAspect="1"/>
            </p:cNvSpPr>
            <p:nvPr/>
          </p:nvSpPr>
          <p:spPr bwMode="auto">
            <a:xfrm>
              <a:off x="6533766" y="2210073"/>
              <a:ext cx="402439" cy="349446"/>
            </a:xfrm>
            <a:custGeom>
              <a:avLst/>
              <a:gdLst>
                <a:gd name="T0" fmla="*/ 4580 w 4848"/>
                <a:gd name="T1" fmla="*/ 476 h 4216"/>
                <a:gd name="T2" fmla="*/ 3599 w 4848"/>
                <a:gd name="T3" fmla="*/ 6 h 4216"/>
                <a:gd name="T4" fmla="*/ 3483 w 4848"/>
                <a:gd name="T5" fmla="*/ 0 h 4216"/>
                <a:gd name="T6" fmla="*/ 2424 w 4848"/>
                <a:gd name="T7" fmla="*/ 491 h 4216"/>
                <a:gd name="T8" fmla="*/ 1365 w 4848"/>
                <a:gd name="T9" fmla="*/ 0 h 4216"/>
                <a:gd name="T10" fmla="*/ 1249 w 4848"/>
                <a:gd name="T11" fmla="*/ 6 h 4216"/>
                <a:gd name="T12" fmla="*/ 268 w 4848"/>
                <a:gd name="T13" fmla="*/ 476 h 4216"/>
                <a:gd name="T14" fmla="*/ 72 w 4848"/>
                <a:gd name="T15" fmla="*/ 1546 h 4216"/>
                <a:gd name="T16" fmla="*/ 1683 w 4848"/>
                <a:gd name="T17" fmla="*/ 3605 h 4216"/>
                <a:gd name="T18" fmla="*/ 1698 w 4848"/>
                <a:gd name="T19" fmla="*/ 3619 h 4216"/>
                <a:gd name="T20" fmla="*/ 2151 w 4848"/>
                <a:gd name="T21" fmla="*/ 4060 h 4216"/>
                <a:gd name="T22" fmla="*/ 2433 w 4848"/>
                <a:gd name="T23" fmla="*/ 4216 h 4216"/>
                <a:gd name="T24" fmla="*/ 2711 w 4848"/>
                <a:gd name="T25" fmla="*/ 4060 h 4216"/>
                <a:gd name="T26" fmla="*/ 3183 w 4848"/>
                <a:gd name="T27" fmla="*/ 3598 h 4216"/>
                <a:gd name="T28" fmla="*/ 4775 w 4848"/>
                <a:gd name="T29" fmla="*/ 1545 h 4216"/>
                <a:gd name="T30" fmla="*/ 4580 w 4848"/>
                <a:gd name="T31" fmla="*/ 476 h 4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48" h="4216">
                  <a:moveTo>
                    <a:pt x="4580" y="476"/>
                  </a:moveTo>
                  <a:cubicBezTo>
                    <a:pt x="4376" y="209"/>
                    <a:pt x="4055" y="55"/>
                    <a:pt x="3599" y="6"/>
                  </a:cubicBezTo>
                  <a:cubicBezTo>
                    <a:pt x="3562" y="2"/>
                    <a:pt x="3523" y="0"/>
                    <a:pt x="3483" y="0"/>
                  </a:cubicBezTo>
                  <a:cubicBezTo>
                    <a:pt x="3078" y="0"/>
                    <a:pt x="2675" y="189"/>
                    <a:pt x="2424" y="491"/>
                  </a:cubicBezTo>
                  <a:cubicBezTo>
                    <a:pt x="2173" y="189"/>
                    <a:pt x="1770" y="0"/>
                    <a:pt x="1365" y="0"/>
                  </a:cubicBezTo>
                  <a:cubicBezTo>
                    <a:pt x="1325" y="0"/>
                    <a:pt x="1286" y="2"/>
                    <a:pt x="1249" y="6"/>
                  </a:cubicBezTo>
                  <a:cubicBezTo>
                    <a:pt x="793" y="55"/>
                    <a:pt x="472" y="209"/>
                    <a:pt x="268" y="476"/>
                  </a:cubicBezTo>
                  <a:cubicBezTo>
                    <a:pt x="66" y="742"/>
                    <a:pt x="0" y="1101"/>
                    <a:pt x="72" y="1546"/>
                  </a:cubicBezTo>
                  <a:cubicBezTo>
                    <a:pt x="178" y="2190"/>
                    <a:pt x="1013" y="2974"/>
                    <a:pt x="1683" y="3605"/>
                  </a:cubicBezTo>
                  <a:lnTo>
                    <a:pt x="1698" y="3619"/>
                  </a:lnTo>
                  <a:cubicBezTo>
                    <a:pt x="1885" y="3795"/>
                    <a:pt x="2046" y="3947"/>
                    <a:pt x="2151" y="4060"/>
                  </a:cubicBezTo>
                  <a:cubicBezTo>
                    <a:pt x="2165" y="4076"/>
                    <a:pt x="2293" y="4216"/>
                    <a:pt x="2433" y="4216"/>
                  </a:cubicBezTo>
                  <a:cubicBezTo>
                    <a:pt x="2574" y="4216"/>
                    <a:pt x="2700" y="4074"/>
                    <a:pt x="2711" y="4060"/>
                  </a:cubicBezTo>
                  <a:cubicBezTo>
                    <a:pt x="2823" y="3939"/>
                    <a:pt x="3004" y="3768"/>
                    <a:pt x="3183" y="3598"/>
                  </a:cubicBezTo>
                  <a:cubicBezTo>
                    <a:pt x="3845" y="2970"/>
                    <a:pt x="4670" y="2187"/>
                    <a:pt x="4775" y="1545"/>
                  </a:cubicBezTo>
                  <a:cubicBezTo>
                    <a:pt x="4848" y="1102"/>
                    <a:pt x="4782" y="742"/>
                    <a:pt x="4580" y="476"/>
                  </a:cubicBezTo>
                  <a:close/>
                </a:path>
              </a:pathLst>
            </a:custGeom>
            <a:noFill/>
            <a:ln>
              <a:solidFill>
                <a:schemeClr val="bg1"/>
              </a:solidFill>
            </a:ln>
          </p:spPr>
          <p:txBody>
            <a:bodyPr/>
            <a:lstStyle/>
            <a:p>
              <a:endParaRPr lang="zh-CN" altLang="en-US">
                <a:cs typeface="+mn-ea"/>
                <a:sym typeface="+mn-lt"/>
              </a:endParaRPr>
            </a:p>
          </p:txBody>
        </p:sp>
      </p:grpSp>
      <p:grpSp>
        <p:nvGrpSpPr>
          <p:cNvPr id="2" name="组合 1"/>
          <p:cNvGrpSpPr/>
          <p:nvPr/>
        </p:nvGrpSpPr>
        <p:grpSpPr>
          <a:xfrm>
            <a:off x="4397612" y="3382142"/>
            <a:ext cx="1675046" cy="1675046"/>
            <a:chOff x="4397612" y="3382142"/>
            <a:chExt cx="1675046" cy="1675046"/>
          </a:xfrm>
        </p:grpSpPr>
        <p:sp>
          <p:nvSpPr>
            <p:cNvPr id="38" name="椭圆 37"/>
            <p:cNvSpPr/>
            <p:nvPr/>
          </p:nvSpPr>
          <p:spPr>
            <a:xfrm>
              <a:off x="4397612" y="3382142"/>
              <a:ext cx="1675046" cy="1675046"/>
            </a:xfrm>
            <a:prstGeom prst="ellipse">
              <a:avLst/>
            </a:prstGeom>
            <a:noFill/>
            <a:ln w="12700" cap="flat" cmpd="sng" algn="ctr">
              <a:solidFill>
                <a:schemeClr val="bg1">
                  <a:lumMod val="50000"/>
                  <a:alpha val="50000"/>
                </a:schemeClr>
              </a:solidFill>
              <a:prstDash val="solid"/>
              <a:miter lim="800000"/>
            </a:ln>
            <a:effectLst>
              <a:outerShdw blurRad="63500" sx="102000" sy="102000" algn="ctr" rotWithShape="0">
                <a:srgbClr val="000000">
                  <a:alpha val="20000"/>
                </a:srgbClr>
              </a:outerShdw>
            </a:effectLst>
          </p:spPr>
          <p:txBody>
            <a:bodyPr rtlCol="0" anchor="ctr"/>
            <a:lstStyle/>
            <a:p>
              <a:pPr algn="ctr">
                <a:defRPr/>
              </a:pPr>
              <a:endParaRPr lang="zh-CN" altLang="en-US" kern="0" dirty="0">
                <a:solidFill>
                  <a:srgbClr val="FFFFFF"/>
                </a:solidFill>
                <a:cs typeface="+mn-ea"/>
                <a:sym typeface="+mn-lt"/>
              </a:endParaRPr>
            </a:p>
          </p:txBody>
        </p:sp>
        <p:sp>
          <p:nvSpPr>
            <p:cNvPr id="37" name="椭圆 36"/>
            <p:cNvSpPr/>
            <p:nvPr/>
          </p:nvSpPr>
          <p:spPr>
            <a:xfrm>
              <a:off x="4482222" y="3475128"/>
              <a:ext cx="1505826" cy="1505826"/>
            </a:xfrm>
            <a:prstGeom prst="ellipse">
              <a:avLst/>
            </a:prstGeom>
            <a:blipFill dpi="0" rotWithShape="1">
              <a:blip r:embed="rId4" cstate="print">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a:outerShdw blurRad="63500" sx="102000" sy="102000" algn="ctr" rotWithShape="0">
                <a:prstClr val="black">
                  <a:alpha val="20000"/>
                </a:prstClr>
              </a:outerShdw>
            </a:effectLst>
          </p:spPr>
          <p:txBody>
            <a:bodyPr rtlCol="0" anchor="ctr"/>
            <a:lstStyle/>
            <a:p>
              <a:pPr algn="ctr">
                <a:defRPr/>
              </a:pPr>
              <a:endParaRPr lang="zh-CN" altLang="en-US" kern="0" dirty="0">
                <a:solidFill>
                  <a:srgbClr val="FFFFFF"/>
                </a:solidFill>
                <a:cs typeface="+mn-ea"/>
                <a:sym typeface="+mn-lt"/>
              </a:endParaRPr>
            </a:p>
          </p:txBody>
        </p:sp>
        <p:sp>
          <p:nvSpPr>
            <p:cNvPr id="91" name="文本框 90"/>
            <p:cNvSpPr txBox="1"/>
            <p:nvPr/>
          </p:nvSpPr>
          <p:spPr>
            <a:xfrm>
              <a:off x="4630674" y="4456817"/>
              <a:ext cx="1208922" cy="307777"/>
            </a:xfrm>
            <a:prstGeom prst="rect">
              <a:avLst/>
            </a:prstGeom>
            <a:noFill/>
          </p:spPr>
          <p:txBody>
            <a:bodyPr wrap="none" rtlCol="0">
              <a:spAutoFit/>
            </a:bodyPr>
            <a:lstStyle/>
            <a:p>
              <a:pPr algn="ctr">
                <a:defRPr/>
              </a:pPr>
              <a:r>
                <a:rPr lang="en-US" altLang="zh-CN" sz="1400" dirty="0">
                  <a:solidFill>
                    <a:srgbClr val="FFFFFF"/>
                  </a:solidFill>
                  <a:cs typeface="+mn-ea"/>
                  <a:sym typeface="+mn-lt"/>
                </a:rPr>
                <a:t>YOUR TEXT</a:t>
              </a:r>
              <a:endParaRPr lang="zh-CN" altLang="en-US" sz="1400" dirty="0">
                <a:solidFill>
                  <a:srgbClr val="FFFFFF"/>
                </a:solidFill>
                <a:cs typeface="+mn-ea"/>
                <a:sym typeface="+mn-lt"/>
              </a:endParaRPr>
            </a:p>
          </p:txBody>
        </p:sp>
        <p:sp>
          <p:nvSpPr>
            <p:cNvPr id="115" name="picture-camera_85452"/>
            <p:cNvSpPr>
              <a:spLocks noChangeAspect="1"/>
            </p:cNvSpPr>
            <p:nvPr/>
          </p:nvSpPr>
          <p:spPr bwMode="auto">
            <a:xfrm>
              <a:off x="4983134" y="3901070"/>
              <a:ext cx="504000" cy="371627"/>
            </a:xfrm>
            <a:custGeom>
              <a:avLst/>
              <a:gdLst>
                <a:gd name="connsiteX0" fmla="*/ 303416 w 606933"/>
                <a:gd name="connsiteY0" fmla="*/ 166479 h 447526"/>
                <a:gd name="connsiteX1" fmla="*/ 220065 w 606933"/>
                <a:gd name="connsiteY1" fmla="*/ 249717 h 447526"/>
                <a:gd name="connsiteX2" fmla="*/ 303416 w 606933"/>
                <a:gd name="connsiteY2" fmla="*/ 333054 h 447526"/>
                <a:gd name="connsiteX3" fmla="*/ 386867 w 606933"/>
                <a:gd name="connsiteY3" fmla="*/ 249717 h 447526"/>
                <a:gd name="connsiteX4" fmla="*/ 303416 w 606933"/>
                <a:gd name="connsiteY4" fmla="*/ 166479 h 447526"/>
                <a:gd name="connsiteX5" fmla="*/ 303416 w 606933"/>
                <a:gd name="connsiteY5" fmla="*/ 146494 h 447526"/>
                <a:gd name="connsiteX6" fmla="*/ 406880 w 606933"/>
                <a:gd name="connsiteY6" fmla="*/ 249717 h 447526"/>
                <a:gd name="connsiteX7" fmla="*/ 303416 w 606933"/>
                <a:gd name="connsiteY7" fmla="*/ 353039 h 447526"/>
                <a:gd name="connsiteX8" fmla="*/ 200053 w 606933"/>
                <a:gd name="connsiteY8" fmla="*/ 249717 h 447526"/>
                <a:gd name="connsiteX9" fmla="*/ 303416 w 606933"/>
                <a:gd name="connsiteY9" fmla="*/ 146494 h 447526"/>
                <a:gd name="connsiteX10" fmla="*/ 516907 w 606933"/>
                <a:gd name="connsiteY10" fmla="*/ 126540 h 447526"/>
                <a:gd name="connsiteX11" fmla="*/ 500203 w 606933"/>
                <a:gd name="connsiteY11" fmla="*/ 143228 h 447526"/>
                <a:gd name="connsiteX12" fmla="*/ 516907 w 606933"/>
                <a:gd name="connsiteY12" fmla="*/ 159816 h 447526"/>
                <a:gd name="connsiteX13" fmla="*/ 533511 w 606933"/>
                <a:gd name="connsiteY13" fmla="*/ 143228 h 447526"/>
                <a:gd name="connsiteX14" fmla="*/ 516907 w 606933"/>
                <a:gd name="connsiteY14" fmla="*/ 126540 h 447526"/>
                <a:gd name="connsiteX15" fmla="*/ 303452 w 606933"/>
                <a:gd name="connsiteY15" fmla="*/ 113266 h 447526"/>
                <a:gd name="connsiteX16" fmla="*/ 166785 w 606933"/>
                <a:gd name="connsiteY16" fmla="*/ 249717 h 447526"/>
                <a:gd name="connsiteX17" fmla="*/ 303452 w 606933"/>
                <a:gd name="connsiteY17" fmla="*/ 386268 h 447526"/>
                <a:gd name="connsiteX18" fmla="*/ 440218 w 606933"/>
                <a:gd name="connsiteY18" fmla="*/ 249717 h 447526"/>
                <a:gd name="connsiteX19" fmla="*/ 303452 w 606933"/>
                <a:gd name="connsiteY19" fmla="*/ 113266 h 447526"/>
                <a:gd name="connsiteX20" fmla="*/ 516907 w 606933"/>
                <a:gd name="connsiteY20" fmla="*/ 106554 h 447526"/>
                <a:gd name="connsiteX21" fmla="*/ 553515 w 606933"/>
                <a:gd name="connsiteY21" fmla="*/ 143228 h 447526"/>
                <a:gd name="connsiteX22" fmla="*/ 516907 w 606933"/>
                <a:gd name="connsiteY22" fmla="*/ 179801 h 447526"/>
                <a:gd name="connsiteX23" fmla="*/ 480198 w 606933"/>
                <a:gd name="connsiteY23" fmla="*/ 143228 h 447526"/>
                <a:gd name="connsiteX24" fmla="*/ 516907 w 606933"/>
                <a:gd name="connsiteY24" fmla="*/ 106554 h 447526"/>
                <a:gd name="connsiteX25" fmla="*/ 303452 w 606933"/>
                <a:gd name="connsiteY25" fmla="*/ 93288 h 447526"/>
                <a:gd name="connsiteX26" fmla="*/ 460228 w 606933"/>
                <a:gd name="connsiteY26" fmla="*/ 249717 h 447526"/>
                <a:gd name="connsiteX27" fmla="*/ 303452 w 606933"/>
                <a:gd name="connsiteY27" fmla="*/ 406246 h 447526"/>
                <a:gd name="connsiteX28" fmla="*/ 146776 w 606933"/>
                <a:gd name="connsiteY28" fmla="*/ 249717 h 447526"/>
                <a:gd name="connsiteX29" fmla="*/ 303452 w 606933"/>
                <a:gd name="connsiteY29" fmla="*/ 93288 h 447526"/>
                <a:gd name="connsiteX30" fmla="*/ 303416 w 606933"/>
                <a:gd name="connsiteY30" fmla="*/ 19979 h 447526"/>
                <a:gd name="connsiteX31" fmla="*/ 159061 w 606933"/>
                <a:gd name="connsiteY31" fmla="*/ 71025 h 447526"/>
                <a:gd name="connsiteX32" fmla="*/ 152758 w 606933"/>
                <a:gd name="connsiteY32" fmla="*/ 73322 h 447526"/>
                <a:gd name="connsiteX33" fmla="*/ 63324 w 606933"/>
                <a:gd name="connsiteY33" fmla="*/ 73322 h 447526"/>
                <a:gd name="connsiteX34" fmla="*/ 20007 w 606933"/>
                <a:gd name="connsiteY34" fmla="*/ 116577 h 447526"/>
                <a:gd name="connsiteX35" fmla="*/ 20007 w 606933"/>
                <a:gd name="connsiteY35" fmla="*/ 384293 h 447526"/>
                <a:gd name="connsiteX36" fmla="*/ 63324 w 606933"/>
                <a:gd name="connsiteY36" fmla="*/ 427547 h 447526"/>
                <a:gd name="connsiteX37" fmla="*/ 543509 w 606933"/>
                <a:gd name="connsiteY37" fmla="*/ 427547 h 447526"/>
                <a:gd name="connsiteX38" fmla="*/ 586926 w 606933"/>
                <a:gd name="connsiteY38" fmla="*/ 384293 h 447526"/>
                <a:gd name="connsiteX39" fmla="*/ 586926 w 606933"/>
                <a:gd name="connsiteY39" fmla="*/ 116577 h 447526"/>
                <a:gd name="connsiteX40" fmla="*/ 543509 w 606933"/>
                <a:gd name="connsiteY40" fmla="*/ 73322 h 447526"/>
                <a:gd name="connsiteX41" fmla="*/ 454174 w 606933"/>
                <a:gd name="connsiteY41" fmla="*/ 73322 h 447526"/>
                <a:gd name="connsiteX42" fmla="*/ 447872 w 606933"/>
                <a:gd name="connsiteY42" fmla="*/ 71025 h 447526"/>
                <a:gd name="connsiteX43" fmla="*/ 303416 w 606933"/>
                <a:gd name="connsiteY43" fmla="*/ 19979 h 447526"/>
                <a:gd name="connsiteX44" fmla="*/ 80010 w 606933"/>
                <a:gd name="connsiteY44" fmla="*/ 13337 h 447526"/>
                <a:gd name="connsiteX45" fmla="*/ 136062 w 606933"/>
                <a:gd name="connsiteY45" fmla="*/ 13337 h 447526"/>
                <a:gd name="connsiteX46" fmla="*/ 146071 w 606933"/>
                <a:gd name="connsiteY46" fmla="*/ 23322 h 447526"/>
                <a:gd name="connsiteX47" fmla="*/ 136062 w 606933"/>
                <a:gd name="connsiteY47" fmla="*/ 33307 h 447526"/>
                <a:gd name="connsiteX48" fmla="*/ 80010 w 606933"/>
                <a:gd name="connsiteY48" fmla="*/ 33307 h 447526"/>
                <a:gd name="connsiteX49" fmla="*/ 70001 w 606933"/>
                <a:gd name="connsiteY49" fmla="*/ 23322 h 447526"/>
                <a:gd name="connsiteX50" fmla="*/ 80010 w 606933"/>
                <a:gd name="connsiteY50" fmla="*/ 13337 h 447526"/>
                <a:gd name="connsiteX51" fmla="*/ 303416 w 606933"/>
                <a:gd name="connsiteY51" fmla="*/ 0 h 447526"/>
                <a:gd name="connsiteX52" fmla="*/ 457675 w 606933"/>
                <a:gd name="connsiteY52" fmla="*/ 53343 h 447526"/>
                <a:gd name="connsiteX53" fmla="*/ 543509 w 606933"/>
                <a:gd name="connsiteY53" fmla="*/ 53343 h 447526"/>
                <a:gd name="connsiteX54" fmla="*/ 606933 w 606933"/>
                <a:gd name="connsiteY54" fmla="*/ 116577 h 447526"/>
                <a:gd name="connsiteX55" fmla="*/ 606933 w 606933"/>
                <a:gd name="connsiteY55" fmla="*/ 384293 h 447526"/>
                <a:gd name="connsiteX56" fmla="*/ 543509 w 606933"/>
                <a:gd name="connsiteY56" fmla="*/ 447526 h 447526"/>
                <a:gd name="connsiteX57" fmla="*/ 63324 w 606933"/>
                <a:gd name="connsiteY57" fmla="*/ 447526 h 447526"/>
                <a:gd name="connsiteX58" fmla="*/ 0 w 606933"/>
                <a:gd name="connsiteY58" fmla="*/ 384293 h 447526"/>
                <a:gd name="connsiteX59" fmla="*/ 0 w 606933"/>
                <a:gd name="connsiteY59" fmla="*/ 116577 h 447526"/>
                <a:gd name="connsiteX60" fmla="*/ 63324 w 606933"/>
                <a:gd name="connsiteY60" fmla="*/ 53343 h 447526"/>
                <a:gd name="connsiteX61" fmla="*/ 149257 w 606933"/>
                <a:gd name="connsiteY61" fmla="*/ 53343 h 447526"/>
                <a:gd name="connsiteX62" fmla="*/ 303416 w 606933"/>
                <a:gd name="connsiteY62" fmla="*/ 0 h 447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6933" h="447526">
                  <a:moveTo>
                    <a:pt x="303416" y="166479"/>
                  </a:moveTo>
                  <a:cubicBezTo>
                    <a:pt x="257488" y="166479"/>
                    <a:pt x="220065" y="203851"/>
                    <a:pt x="220065" y="249717"/>
                  </a:cubicBezTo>
                  <a:cubicBezTo>
                    <a:pt x="220065" y="295682"/>
                    <a:pt x="257488" y="333054"/>
                    <a:pt x="303416" y="333054"/>
                  </a:cubicBezTo>
                  <a:cubicBezTo>
                    <a:pt x="349444" y="333054"/>
                    <a:pt x="386867" y="295682"/>
                    <a:pt x="386867" y="249717"/>
                  </a:cubicBezTo>
                  <a:cubicBezTo>
                    <a:pt x="386867" y="203851"/>
                    <a:pt x="349444" y="166479"/>
                    <a:pt x="303416" y="166479"/>
                  </a:cubicBezTo>
                  <a:close/>
                  <a:moveTo>
                    <a:pt x="303416" y="146494"/>
                  </a:moveTo>
                  <a:cubicBezTo>
                    <a:pt x="360451" y="146494"/>
                    <a:pt x="406880" y="192859"/>
                    <a:pt x="406880" y="249717"/>
                  </a:cubicBezTo>
                  <a:cubicBezTo>
                    <a:pt x="406880" y="306674"/>
                    <a:pt x="360451" y="353039"/>
                    <a:pt x="303416" y="353039"/>
                  </a:cubicBezTo>
                  <a:cubicBezTo>
                    <a:pt x="246481" y="353039"/>
                    <a:pt x="200053" y="306674"/>
                    <a:pt x="200053" y="249717"/>
                  </a:cubicBezTo>
                  <a:cubicBezTo>
                    <a:pt x="200053" y="192859"/>
                    <a:pt x="246481" y="146494"/>
                    <a:pt x="303416" y="146494"/>
                  </a:cubicBezTo>
                  <a:close/>
                  <a:moveTo>
                    <a:pt x="516907" y="126540"/>
                  </a:moveTo>
                  <a:cubicBezTo>
                    <a:pt x="507705" y="126540"/>
                    <a:pt x="500203" y="134034"/>
                    <a:pt x="500203" y="143228"/>
                  </a:cubicBezTo>
                  <a:cubicBezTo>
                    <a:pt x="500203" y="152421"/>
                    <a:pt x="507705" y="159816"/>
                    <a:pt x="516907" y="159816"/>
                  </a:cubicBezTo>
                  <a:cubicBezTo>
                    <a:pt x="526109" y="159816"/>
                    <a:pt x="533511" y="152421"/>
                    <a:pt x="533511" y="143228"/>
                  </a:cubicBezTo>
                  <a:cubicBezTo>
                    <a:pt x="533511" y="134034"/>
                    <a:pt x="526109" y="126540"/>
                    <a:pt x="516907" y="126540"/>
                  </a:cubicBezTo>
                  <a:close/>
                  <a:moveTo>
                    <a:pt x="303452" y="113266"/>
                  </a:moveTo>
                  <a:cubicBezTo>
                    <a:pt x="228115" y="113266"/>
                    <a:pt x="166785" y="174499"/>
                    <a:pt x="166785" y="249717"/>
                  </a:cubicBezTo>
                  <a:cubicBezTo>
                    <a:pt x="166785" y="325035"/>
                    <a:pt x="228115" y="386268"/>
                    <a:pt x="303452" y="386268"/>
                  </a:cubicBezTo>
                  <a:cubicBezTo>
                    <a:pt x="378888" y="386268"/>
                    <a:pt x="440218" y="325035"/>
                    <a:pt x="440218" y="249717"/>
                  </a:cubicBezTo>
                  <a:cubicBezTo>
                    <a:pt x="440218" y="174499"/>
                    <a:pt x="378888" y="113266"/>
                    <a:pt x="303452" y="113266"/>
                  </a:cubicBezTo>
                  <a:close/>
                  <a:moveTo>
                    <a:pt x="516907" y="106554"/>
                  </a:moveTo>
                  <a:cubicBezTo>
                    <a:pt x="537111" y="106554"/>
                    <a:pt x="553515" y="122942"/>
                    <a:pt x="553515" y="143228"/>
                  </a:cubicBezTo>
                  <a:cubicBezTo>
                    <a:pt x="553515" y="163413"/>
                    <a:pt x="537111" y="179801"/>
                    <a:pt x="516907" y="179801"/>
                  </a:cubicBezTo>
                  <a:cubicBezTo>
                    <a:pt x="496602" y="179801"/>
                    <a:pt x="480198" y="163413"/>
                    <a:pt x="480198" y="143228"/>
                  </a:cubicBezTo>
                  <a:cubicBezTo>
                    <a:pt x="480198" y="122942"/>
                    <a:pt x="496602" y="106554"/>
                    <a:pt x="516907" y="106554"/>
                  </a:cubicBezTo>
                  <a:close/>
                  <a:moveTo>
                    <a:pt x="303452" y="93288"/>
                  </a:moveTo>
                  <a:cubicBezTo>
                    <a:pt x="389894" y="93288"/>
                    <a:pt x="460228" y="163411"/>
                    <a:pt x="460228" y="249717"/>
                  </a:cubicBezTo>
                  <a:cubicBezTo>
                    <a:pt x="460228" y="336023"/>
                    <a:pt x="389894" y="406246"/>
                    <a:pt x="303452" y="406246"/>
                  </a:cubicBezTo>
                  <a:cubicBezTo>
                    <a:pt x="217010" y="406246"/>
                    <a:pt x="146776" y="336023"/>
                    <a:pt x="146776" y="249717"/>
                  </a:cubicBezTo>
                  <a:cubicBezTo>
                    <a:pt x="146776" y="163411"/>
                    <a:pt x="217010" y="93288"/>
                    <a:pt x="303452" y="93288"/>
                  </a:cubicBezTo>
                  <a:close/>
                  <a:moveTo>
                    <a:pt x="303416" y="19979"/>
                  </a:moveTo>
                  <a:cubicBezTo>
                    <a:pt x="251096" y="19979"/>
                    <a:pt x="199776" y="38159"/>
                    <a:pt x="159061" y="71025"/>
                  </a:cubicBezTo>
                  <a:cubicBezTo>
                    <a:pt x="157260" y="72523"/>
                    <a:pt x="155059" y="73322"/>
                    <a:pt x="152758" y="73322"/>
                  </a:cubicBezTo>
                  <a:lnTo>
                    <a:pt x="63324" y="73322"/>
                  </a:lnTo>
                  <a:cubicBezTo>
                    <a:pt x="39415" y="73322"/>
                    <a:pt x="20007" y="92702"/>
                    <a:pt x="20007" y="116577"/>
                  </a:cubicBezTo>
                  <a:lnTo>
                    <a:pt x="20007" y="384293"/>
                  </a:lnTo>
                  <a:cubicBezTo>
                    <a:pt x="20007" y="408168"/>
                    <a:pt x="39415" y="427547"/>
                    <a:pt x="63324" y="427547"/>
                  </a:cubicBezTo>
                  <a:lnTo>
                    <a:pt x="543509" y="427547"/>
                  </a:lnTo>
                  <a:cubicBezTo>
                    <a:pt x="567418" y="427547"/>
                    <a:pt x="586926" y="408168"/>
                    <a:pt x="586926" y="384293"/>
                  </a:cubicBezTo>
                  <a:lnTo>
                    <a:pt x="586926" y="116577"/>
                  </a:lnTo>
                  <a:cubicBezTo>
                    <a:pt x="586926" y="92702"/>
                    <a:pt x="567418" y="73322"/>
                    <a:pt x="543509" y="73322"/>
                  </a:cubicBezTo>
                  <a:lnTo>
                    <a:pt x="454174" y="73322"/>
                  </a:lnTo>
                  <a:cubicBezTo>
                    <a:pt x="451873" y="73322"/>
                    <a:pt x="449672" y="72523"/>
                    <a:pt x="447872" y="71025"/>
                  </a:cubicBezTo>
                  <a:cubicBezTo>
                    <a:pt x="407156" y="38159"/>
                    <a:pt x="355836" y="19979"/>
                    <a:pt x="303416" y="19979"/>
                  </a:cubicBezTo>
                  <a:close/>
                  <a:moveTo>
                    <a:pt x="80010" y="13337"/>
                  </a:moveTo>
                  <a:lnTo>
                    <a:pt x="136062" y="13337"/>
                  </a:lnTo>
                  <a:cubicBezTo>
                    <a:pt x="141567" y="13337"/>
                    <a:pt x="146071" y="17730"/>
                    <a:pt x="146071" y="23322"/>
                  </a:cubicBezTo>
                  <a:cubicBezTo>
                    <a:pt x="146071" y="28814"/>
                    <a:pt x="141567" y="33307"/>
                    <a:pt x="136062" y="33307"/>
                  </a:cubicBezTo>
                  <a:lnTo>
                    <a:pt x="80010" y="33307"/>
                  </a:lnTo>
                  <a:cubicBezTo>
                    <a:pt x="74505" y="33307"/>
                    <a:pt x="70001" y="28814"/>
                    <a:pt x="70001" y="23322"/>
                  </a:cubicBezTo>
                  <a:cubicBezTo>
                    <a:pt x="70001" y="17730"/>
                    <a:pt x="74505" y="13337"/>
                    <a:pt x="80010" y="13337"/>
                  </a:cubicBezTo>
                  <a:close/>
                  <a:moveTo>
                    <a:pt x="303416" y="0"/>
                  </a:moveTo>
                  <a:cubicBezTo>
                    <a:pt x="359238" y="0"/>
                    <a:pt x="413859" y="18880"/>
                    <a:pt x="457675" y="53343"/>
                  </a:cubicBezTo>
                  <a:lnTo>
                    <a:pt x="543509" y="53343"/>
                  </a:lnTo>
                  <a:cubicBezTo>
                    <a:pt x="578522" y="53343"/>
                    <a:pt x="606933" y="81713"/>
                    <a:pt x="606933" y="116577"/>
                  </a:cubicBezTo>
                  <a:lnTo>
                    <a:pt x="606933" y="384293"/>
                  </a:lnTo>
                  <a:cubicBezTo>
                    <a:pt x="606933" y="419156"/>
                    <a:pt x="578522" y="447526"/>
                    <a:pt x="543509" y="447526"/>
                  </a:cubicBezTo>
                  <a:lnTo>
                    <a:pt x="63324" y="447526"/>
                  </a:lnTo>
                  <a:cubicBezTo>
                    <a:pt x="28411" y="447526"/>
                    <a:pt x="0" y="419156"/>
                    <a:pt x="0" y="384293"/>
                  </a:cubicBezTo>
                  <a:lnTo>
                    <a:pt x="0" y="116577"/>
                  </a:lnTo>
                  <a:cubicBezTo>
                    <a:pt x="0" y="81713"/>
                    <a:pt x="28411" y="53343"/>
                    <a:pt x="63324" y="53343"/>
                  </a:cubicBezTo>
                  <a:lnTo>
                    <a:pt x="149257" y="53343"/>
                  </a:lnTo>
                  <a:cubicBezTo>
                    <a:pt x="193074" y="18880"/>
                    <a:pt x="247695" y="0"/>
                    <a:pt x="303416" y="0"/>
                  </a:cubicBezTo>
                  <a:close/>
                </a:path>
              </a:pathLst>
            </a:custGeom>
            <a:solidFill>
              <a:schemeClr val="bg1"/>
            </a:solidFill>
            <a:ln>
              <a:noFill/>
            </a:ln>
          </p:spPr>
          <p:txBody>
            <a:bodyPr/>
            <a:lstStyle/>
            <a:p>
              <a:endParaRPr lang="zh-CN" altLang="en-US">
                <a:cs typeface="+mn-ea"/>
                <a:sym typeface="+mn-lt"/>
              </a:endParaRPr>
            </a:p>
          </p:txBody>
        </p:sp>
      </p:grpSp>
      <p:grpSp>
        <p:nvGrpSpPr>
          <p:cNvPr id="9" name="组合 8"/>
          <p:cNvGrpSpPr/>
          <p:nvPr/>
        </p:nvGrpSpPr>
        <p:grpSpPr>
          <a:xfrm>
            <a:off x="8946656" y="1777772"/>
            <a:ext cx="1675046" cy="1675046"/>
            <a:chOff x="8946656" y="1777772"/>
            <a:chExt cx="1675046" cy="1675046"/>
          </a:xfrm>
        </p:grpSpPr>
        <p:sp>
          <p:nvSpPr>
            <p:cNvPr id="50" name="椭圆 49"/>
            <p:cNvSpPr/>
            <p:nvPr/>
          </p:nvSpPr>
          <p:spPr>
            <a:xfrm>
              <a:off x="8946656" y="1777772"/>
              <a:ext cx="1675046" cy="1675046"/>
            </a:xfrm>
            <a:prstGeom prst="ellipse">
              <a:avLst/>
            </a:prstGeom>
            <a:noFill/>
            <a:ln w="12700" cap="flat" cmpd="sng" algn="ctr">
              <a:solidFill>
                <a:schemeClr val="bg1">
                  <a:lumMod val="50000"/>
                  <a:alpha val="50000"/>
                </a:schemeClr>
              </a:solidFill>
              <a:prstDash val="solid"/>
              <a:miter lim="800000"/>
            </a:ln>
            <a:effectLst>
              <a:outerShdw blurRad="63500" sx="102000" sy="102000" algn="ctr" rotWithShape="0">
                <a:srgbClr val="000000">
                  <a:alpha val="20000"/>
                </a:srgbClr>
              </a:outerShdw>
            </a:effectLst>
          </p:spPr>
          <p:txBody>
            <a:bodyPr rtlCol="0" anchor="ctr"/>
            <a:lstStyle/>
            <a:p>
              <a:pPr algn="ctr">
                <a:defRPr/>
              </a:pPr>
              <a:endParaRPr lang="zh-CN" altLang="en-US" kern="0" dirty="0">
                <a:solidFill>
                  <a:srgbClr val="FFFFFF"/>
                </a:solidFill>
                <a:cs typeface="+mn-ea"/>
                <a:sym typeface="+mn-lt"/>
              </a:endParaRPr>
            </a:p>
          </p:txBody>
        </p:sp>
        <p:sp>
          <p:nvSpPr>
            <p:cNvPr id="49" name="椭圆 48"/>
            <p:cNvSpPr/>
            <p:nvPr/>
          </p:nvSpPr>
          <p:spPr>
            <a:xfrm>
              <a:off x="9031266" y="1870758"/>
              <a:ext cx="1505826" cy="1505826"/>
            </a:xfrm>
            <a:prstGeom prst="ellipse">
              <a:avLst/>
            </a:prstGeom>
            <a:blipFill dpi="0" rotWithShape="1">
              <a:blip r:embed="rId4" cstate="print">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a:outerShdw blurRad="63500" sx="102000" sy="102000" algn="ctr" rotWithShape="0">
                <a:prstClr val="black">
                  <a:alpha val="20000"/>
                </a:prstClr>
              </a:outerShdw>
            </a:effectLst>
          </p:spPr>
          <p:txBody>
            <a:bodyPr rtlCol="0" anchor="ctr"/>
            <a:lstStyle/>
            <a:p>
              <a:pPr algn="ctr">
                <a:defRPr/>
              </a:pPr>
              <a:endParaRPr lang="zh-CN" altLang="en-US" kern="0" dirty="0">
                <a:solidFill>
                  <a:srgbClr val="FFFFFF"/>
                </a:solidFill>
                <a:cs typeface="+mn-ea"/>
                <a:sym typeface="+mn-lt"/>
              </a:endParaRPr>
            </a:p>
          </p:txBody>
        </p:sp>
        <p:sp>
          <p:nvSpPr>
            <p:cNvPr id="94" name="文本框 93"/>
            <p:cNvSpPr txBox="1"/>
            <p:nvPr/>
          </p:nvSpPr>
          <p:spPr>
            <a:xfrm>
              <a:off x="9179718" y="2787021"/>
              <a:ext cx="1208922" cy="307777"/>
            </a:xfrm>
            <a:prstGeom prst="rect">
              <a:avLst/>
            </a:prstGeom>
            <a:noFill/>
          </p:spPr>
          <p:txBody>
            <a:bodyPr wrap="none" rtlCol="0">
              <a:spAutoFit/>
            </a:bodyPr>
            <a:lstStyle/>
            <a:p>
              <a:pPr algn="ctr">
                <a:defRPr/>
              </a:pPr>
              <a:r>
                <a:rPr lang="en-US" altLang="zh-CN" sz="1400" dirty="0">
                  <a:solidFill>
                    <a:srgbClr val="FFFFFF"/>
                  </a:solidFill>
                  <a:cs typeface="+mn-ea"/>
                  <a:sym typeface="+mn-lt"/>
                </a:rPr>
                <a:t>YOUR TEXT</a:t>
              </a:r>
              <a:endParaRPr lang="zh-CN" altLang="en-US" sz="1400" dirty="0">
                <a:solidFill>
                  <a:srgbClr val="FFFFFF"/>
                </a:solidFill>
                <a:cs typeface="+mn-ea"/>
                <a:sym typeface="+mn-lt"/>
              </a:endParaRPr>
            </a:p>
          </p:txBody>
        </p:sp>
        <p:sp>
          <p:nvSpPr>
            <p:cNvPr id="113" name="speech-bubble-with-text_82257"/>
            <p:cNvSpPr>
              <a:spLocks noChangeAspect="1"/>
            </p:cNvSpPr>
            <p:nvPr/>
          </p:nvSpPr>
          <p:spPr bwMode="auto">
            <a:xfrm>
              <a:off x="9562034" y="2210073"/>
              <a:ext cx="504000" cy="491433"/>
            </a:xfrm>
            <a:custGeom>
              <a:avLst/>
              <a:gdLst>
                <a:gd name="connsiteX0" fmla="*/ 203272 w 608415"/>
                <a:gd name="connsiteY0" fmla="*/ 297151 h 593244"/>
                <a:gd name="connsiteX1" fmla="*/ 405144 w 608415"/>
                <a:gd name="connsiteY1" fmla="*/ 297151 h 593244"/>
                <a:gd name="connsiteX2" fmla="*/ 418877 w 608415"/>
                <a:gd name="connsiteY2" fmla="*/ 310963 h 593244"/>
                <a:gd name="connsiteX3" fmla="*/ 405144 w 608415"/>
                <a:gd name="connsiteY3" fmla="*/ 324672 h 593244"/>
                <a:gd name="connsiteX4" fmla="*/ 203272 w 608415"/>
                <a:gd name="connsiteY4" fmla="*/ 324672 h 593244"/>
                <a:gd name="connsiteX5" fmla="*/ 189539 w 608415"/>
                <a:gd name="connsiteY5" fmla="*/ 310963 h 593244"/>
                <a:gd name="connsiteX6" fmla="*/ 203272 w 608415"/>
                <a:gd name="connsiteY6" fmla="*/ 297151 h 593244"/>
                <a:gd name="connsiteX7" fmla="*/ 203272 w 608415"/>
                <a:gd name="connsiteY7" fmla="*/ 222916 h 593244"/>
                <a:gd name="connsiteX8" fmla="*/ 405144 w 608415"/>
                <a:gd name="connsiteY8" fmla="*/ 222916 h 593244"/>
                <a:gd name="connsiteX9" fmla="*/ 418877 w 608415"/>
                <a:gd name="connsiteY9" fmla="*/ 236606 h 593244"/>
                <a:gd name="connsiteX10" fmla="*/ 405144 w 608415"/>
                <a:gd name="connsiteY10" fmla="*/ 250295 h 593244"/>
                <a:gd name="connsiteX11" fmla="*/ 203272 w 608415"/>
                <a:gd name="connsiteY11" fmla="*/ 250295 h 593244"/>
                <a:gd name="connsiteX12" fmla="*/ 189539 w 608415"/>
                <a:gd name="connsiteY12" fmla="*/ 236606 h 593244"/>
                <a:gd name="connsiteX13" fmla="*/ 203272 w 608415"/>
                <a:gd name="connsiteY13" fmla="*/ 222916 h 593244"/>
                <a:gd name="connsiteX14" fmla="*/ 203272 w 608415"/>
                <a:gd name="connsiteY14" fmla="*/ 148611 h 593244"/>
                <a:gd name="connsiteX15" fmla="*/ 405144 w 608415"/>
                <a:gd name="connsiteY15" fmla="*/ 148611 h 593244"/>
                <a:gd name="connsiteX16" fmla="*/ 418877 w 608415"/>
                <a:gd name="connsiteY16" fmla="*/ 162320 h 593244"/>
                <a:gd name="connsiteX17" fmla="*/ 405144 w 608415"/>
                <a:gd name="connsiteY17" fmla="*/ 176132 h 593244"/>
                <a:gd name="connsiteX18" fmla="*/ 203272 w 608415"/>
                <a:gd name="connsiteY18" fmla="*/ 176132 h 593244"/>
                <a:gd name="connsiteX19" fmla="*/ 189539 w 608415"/>
                <a:gd name="connsiteY19" fmla="*/ 162320 h 593244"/>
                <a:gd name="connsiteX20" fmla="*/ 203272 w 608415"/>
                <a:gd name="connsiteY20" fmla="*/ 148611 h 593244"/>
                <a:gd name="connsiteX21" fmla="*/ 304259 w 608415"/>
                <a:gd name="connsiteY21" fmla="*/ 27425 h 593244"/>
                <a:gd name="connsiteX22" fmla="*/ 27566 w 608415"/>
                <a:gd name="connsiteY22" fmla="*/ 236617 h 593244"/>
                <a:gd name="connsiteX23" fmla="*/ 255528 w 608415"/>
                <a:gd name="connsiteY23" fmla="*/ 442510 h 593244"/>
                <a:gd name="connsiteX24" fmla="*/ 267298 w 608415"/>
                <a:gd name="connsiteY24" fmla="*/ 453955 h 593244"/>
                <a:gd name="connsiteX25" fmla="*/ 245514 w 608415"/>
                <a:gd name="connsiteY25" fmla="*/ 561798 h 593244"/>
                <a:gd name="connsiteX26" fmla="*/ 341117 w 608415"/>
                <a:gd name="connsiteY26" fmla="*/ 454367 h 593244"/>
                <a:gd name="connsiteX27" fmla="*/ 352887 w 608415"/>
                <a:gd name="connsiteY27" fmla="*/ 442510 h 593244"/>
                <a:gd name="connsiteX28" fmla="*/ 580952 w 608415"/>
                <a:gd name="connsiteY28" fmla="*/ 236617 h 593244"/>
                <a:gd name="connsiteX29" fmla="*/ 304259 w 608415"/>
                <a:gd name="connsiteY29" fmla="*/ 27425 h 593244"/>
                <a:gd name="connsiteX30" fmla="*/ 304259 w 608415"/>
                <a:gd name="connsiteY30" fmla="*/ 0 h 593244"/>
                <a:gd name="connsiteX31" fmla="*/ 517974 w 608415"/>
                <a:gd name="connsiteY31" fmla="*/ 68150 h 593244"/>
                <a:gd name="connsiteX32" fmla="*/ 608415 w 608415"/>
                <a:gd name="connsiteY32" fmla="*/ 236617 h 593244"/>
                <a:gd name="connsiteX33" fmla="*/ 535112 w 608415"/>
                <a:gd name="connsiteY33" fmla="*/ 390857 h 593244"/>
                <a:gd name="connsiteX34" fmla="*/ 366618 w 608415"/>
                <a:gd name="connsiteY34" fmla="*/ 468286 h 593244"/>
                <a:gd name="connsiteX35" fmla="*/ 214024 w 608415"/>
                <a:gd name="connsiteY35" fmla="*/ 593244 h 593244"/>
                <a:gd name="connsiteX36" fmla="*/ 201325 w 608415"/>
                <a:gd name="connsiteY36" fmla="*/ 584687 h 593244"/>
                <a:gd name="connsiteX37" fmla="*/ 204216 w 608415"/>
                <a:gd name="connsiteY37" fmla="*/ 569737 h 593244"/>
                <a:gd name="connsiteX38" fmla="*/ 241281 w 608415"/>
                <a:gd name="connsiteY38" fmla="*/ 468183 h 593244"/>
                <a:gd name="connsiteX39" fmla="*/ 73303 w 608415"/>
                <a:gd name="connsiteY39" fmla="*/ 390857 h 593244"/>
                <a:gd name="connsiteX40" fmla="*/ 0 w 608415"/>
                <a:gd name="connsiteY40" fmla="*/ 236617 h 593244"/>
                <a:gd name="connsiteX41" fmla="*/ 90442 w 608415"/>
                <a:gd name="connsiteY41" fmla="*/ 68150 h 593244"/>
                <a:gd name="connsiteX42" fmla="*/ 304259 w 608415"/>
                <a:gd name="connsiteY42" fmla="*/ 0 h 59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608415" h="593244">
                  <a:moveTo>
                    <a:pt x="203272" y="297151"/>
                  </a:moveTo>
                  <a:lnTo>
                    <a:pt x="405144" y="297151"/>
                  </a:lnTo>
                  <a:cubicBezTo>
                    <a:pt x="412785" y="297151"/>
                    <a:pt x="418877" y="303336"/>
                    <a:pt x="418877" y="310963"/>
                  </a:cubicBezTo>
                  <a:cubicBezTo>
                    <a:pt x="418877" y="318488"/>
                    <a:pt x="412785" y="324672"/>
                    <a:pt x="405144" y="324672"/>
                  </a:cubicBezTo>
                  <a:lnTo>
                    <a:pt x="203272" y="324672"/>
                  </a:lnTo>
                  <a:cubicBezTo>
                    <a:pt x="195735" y="324672"/>
                    <a:pt x="189539" y="318488"/>
                    <a:pt x="189539" y="310963"/>
                  </a:cubicBezTo>
                  <a:cubicBezTo>
                    <a:pt x="189539" y="303336"/>
                    <a:pt x="195735" y="297151"/>
                    <a:pt x="203272" y="297151"/>
                  </a:cubicBezTo>
                  <a:close/>
                  <a:moveTo>
                    <a:pt x="203272" y="222916"/>
                  </a:moveTo>
                  <a:lnTo>
                    <a:pt x="405144" y="222916"/>
                  </a:lnTo>
                  <a:cubicBezTo>
                    <a:pt x="412785" y="222916"/>
                    <a:pt x="418877" y="228989"/>
                    <a:pt x="418877" y="236606"/>
                  </a:cubicBezTo>
                  <a:cubicBezTo>
                    <a:pt x="418877" y="244222"/>
                    <a:pt x="412785" y="250295"/>
                    <a:pt x="405144" y="250295"/>
                  </a:cubicBezTo>
                  <a:lnTo>
                    <a:pt x="203272" y="250295"/>
                  </a:lnTo>
                  <a:cubicBezTo>
                    <a:pt x="195735" y="250295"/>
                    <a:pt x="189539" y="244222"/>
                    <a:pt x="189539" y="236606"/>
                  </a:cubicBezTo>
                  <a:cubicBezTo>
                    <a:pt x="189539" y="228989"/>
                    <a:pt x="195735" y="222916"/>
                    <a:pt x="203272" y="222916"/>
                  </a:cubicBezTo>
                  <a:close/>
                  <a:moveTo>
                    <a:pt x="203272" y="148611"/>
                  </a:moveTo>
                  <a:lnTo>
                    <a:pt x="405144" y="148611"/>
                  </a:lnTo>
                  <a:cubicBezTo>
                    <a:pt x="412785" y="148611"/>
                    <a:pt x="418877" y="154796"/>
                    <a:pt x="418877" y="162320"/>
                  </a:cubicBezTo>
                  <a:cubicBezTo>
                    <a:pt x="418877" y="169948"/>
                    <a:pt x="412785" y="176132"/>
                    <a:pt x="405144" y="176132"/>
                  </a:cubicBezTo>
                  <a:lnTo>
                    <a:pt x="203272" y="176132"/>
                  </a:lnTo>
                  <a:cubicBezTo>
                    <a:pt x="195735" y="176132"/>
                    <a:pt x="189539" y="169948"/>
                    <a:pt x="189539" y="162320"/>
                  </a:cubicBezTo>
                  <a:cubicBezTo>
                    <a:pt x="189539" y="154796"/>
                    <a:pt x="195735" y="148611"/>
                    <a:pt x="203272" y="148611"/>
                  </a:cubicBezTo>
                  <a:close/>
                  <a:moveTo>
                    <a:pt x="304259" y="27425"/>
                  </a:moveTo>
                  <a:cubicBezTo>
                    <a:pt x="151665" y="27425"/>
                    <a:pt x="27566" y="121247"/>
                    <a:pt x="27566" y="236617"/>
                  </a:cubicBezTo>
                  <a:cubicBezTo>
                    <a:pt x="27566" y="338172"/>
                    <a:pt x="123376" y="424674"/>
                    <a:pt x="255528" y="442510"/>
                  </a:cubicBezTo>
                  <a:cubicBezTo>
                    <a:pt x="261516" y="443335"/>
                    <a:pt x="266266" y="447975"/>
                    <a:pt x="267298" y="453955"/>
                  </a:cubicBezTo>
                  <a:cubicBezTo>
                    <a:pt x="273493" y="491587"/>
                    <a:pt x="265440" y="529940"/>
                    <a:pt x="245514" y="561798"/>
                  </a:cubicBezTo>
                  <a:cubicBezTo>
                    <a:pt x="295380" y="549117"/>
                    <a:pt x="334200" y="507155"/>
                    <a:pt x="341117" y="454367"/>
                  </a:cubicBezTo>
                  <a:cubicBezTo>
                    <a:pt x="341840" y="448181"/>
                    <a:pt x="346692" y="443335"/>
                    <a:pt x="352887" y="442510"/>
                  </a:cubicBezTo>
                  <a:cubicBezTo>
                    <a:pt x="485039" y="424777"/>
                    <a:pt x="580952" y="338172"/>
                    <a:pt x="580952" y="236617"/>
                  </a:cubicBezTo>
                  <a:cubicBezTo>
                    <a:pt x="580952" y="121247"/>
                    <a:pt x="456750" y="27425"/>
                    <a:pt x="304259" y="27425"/>
                  </a:cubicBezTo>
                  <a:close/>
                  <a:moveTo>
                    <a:pt x="304259" y="0"/>
                  </a:moveTo>
                  <a:cubicBezTo>
                    <a:pt x="384789" y="0"/>
                    <a:pt x="460777" y="24126"/>
                    <a:pt x="517974" y="68150"/>
                  </a:cubicBezTo>
                  <a:cubicBezTo>
                    <a:pt x="576306" y="112896"/>
                    <a:pt x="608415" y="172695"/>
                    <a:pt x="608415" y="236617"/>
                  </a:cubicBezTo>
                  <a:cubicBezTo>
                    <a:pt x="608415" y="293323"/>
                    <a:pt x="582398" y="348070"/>
                    <a:pt x="535112" y="390857"/>
                  </a:cubicBezTo>
                  <a:cubicBezTo>
                    <a:pt x="491337" y="430448"/>
                    <a:pt x="431868" y="457666"/>
                    <a:pt x="366618" y="468286"/>
                  </a:cubicBezTo>
                  <a:cubicBezTo>
                    <a:pt x="352268" y="540147"/>
                    <a:pt x="288463" y="593244"/>
                    <a:pt x="214024" y="593244"/>
                  </a:cubicBezTo>
                  <a:cubicBezTo>
                    <a:pt x="208449" y="593244"/>
                    <a:pt x="203390" y="589842"/>
                    <a:pt x="201325" y="584687"/>
                  </a:cubicBezTo>
                  <a:cubicBezTo>
                    <a:pt x="199157" y="579635"/>
                    <a:pt x="200293" y="573655"/>
                    <a:pt x="204216" y="569737"/>
                  </a:cubicBezTo>
                  <a:cubicBezTo>
                    <a:pt x="231059" y="543034"/>
                    <a:pt x="244481" y="505608"/>
                    <a:pt x="241281" y="468183"/>
                  </a:cubicBezTo>
                  <a:cubicBezTo>
                    <a:pt x="176237" y="457563"/>
                    <a:pt x="116975" y="430344"/>
                    <a:pt x="73303" y="390857"/>
                  </a:cubicBezTo>
                  <a:cubicBezTo>
                    <a:pt x="26017" y="348070"/>
                    <a:pt x="0" y="293323"/>
                    <a:pt x="0" y="236617"/>
                  </a:cubicBezTo>
                  <a:cubicBezTo>
                    <a:pt x="0" y="172695"/>
                    <a:pt x="32109" y="112896"/>
                    <a:pt x="90442" y="68150"/>
                  </a:cubicBezTo>
                  <a:cubicBezTo>
                    <a:pt x="147742" y="24126"/>
                    <a:pt x="223626" y="0"/>
                    <a:pt x="304259" y="0"/>
                  </a:cubicBezTo>
                  <a:close/>
                </a:path>
              </a:pathLst>
            </a:custGeom>
            <a:solidFill>
              <a:schemeClr val="bg1"/>
            </a:solidFill>
            <a:ln>
              <a:noFill/>
            </a:ln>
          </p:spPr>
          <p:txBody>
            <a:bodyPr/>
            <a:lstStyle/>
            <a:p>
              <a:endParaRPr lang="zh-CN" altLang="en-US">
                <a:cs typeface="+mn-ea"/>
                <a:sym typeface="+mn-lt"/>
              </a:endParaRPr>
            </a:p>
          </p:txBody>
        </p:sp>
      </p:grpSp>
      <p:grpSp>
        <p:nvGrpSpPr>
          <p:cNvPr id="7" name="组合 6"/>
          <p:cNvGrpSpPr/>
          <p:nvPr/>
        </p:nvGrpSpPr>
        <p:grpSpPr>
          <a:xfrm>
            <a:off x="7446804" y="3382142"/>
            <a:ext cx="1675046" cy="1675046"/>
            <a:chOff x="7446804" y="3382142"/>
            <a:chExt cx="1675046" cy="1675046"/>
          </a:xfrm>
        </p:grpSpPr>
        <p:sp>
          <p:nvSpPr>
            <p:cNvPr id="57" name="椭圆 56"/>
            <p:cNvSpPr/>
            <p:nvPr/>
          </p:nvSpPr>
          <p:spPr>
            <a:xfrm>
              <a:off x="7531414" y="3475128"/>
              <a:ext cx="1505826" cy="1505826"/>
            </a:xfrm>
            <a:prstGeom prst="ellipse">
              <a:avLst/>
            </a:prstGeom>
            <a:blipFill dpi="0" rotWithShape="1">
              <a:blip r:embed="rId4" cstate="print">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a:outerShdw blurRad="63500" sx="102000" sy="102000" algn="ctr" rotWithShape="0">
                <a:prstClr val="black">
                  <a:alpha val="20000"/>
                </a:prstClr>
              </a:outerShdw>
            </a:effectLst>
          </p:spPr>
          <p:txBody>
            <a:bodyPr rtlCol="0" anchor="ctr"/>
            <a:lstStyle/>
            <a:p>
              <a:pPr algn="ctr">
                <a:defRPr/>
              </a:pPr>
              <a:endParaRPr lang="zh-CN" altLang="en-US" kern="0">
                <a:solidFill>
                  <a:srgbClr val="FFFFFF"/>
                </a:solidFill>
                <a:cs typeface="+mn-ea"/>
                <a:sym typeface="+mn-lt"/>
              </a:endParaRPr>
            </a:p>
          </p:txBody>
        </p:sp>
        <p:sp>
          <p:nvSpPr>
            <p:cNvPr id="58" name="椭圆 57"/>
            <p:cNvSpPr/>
            <p:nvPr/>
          </p:nvSpPr>
          <p:spPr>
            <a:xfrm>
              <a:off x="7446804" y="3382142"/>
              <a:ext cx="1675046" cy="1675046"/>
            </a:xfrm>
            <a:prstGeom prst="ellipse">
              <a:avLst/>
            </a:prstGeom>
            <a:noFill/>
            <a:ln w="12700" cap="flat" cmpd="sng" algn="ctr">
              <a:solidFill>
                <a:schemeClr val="bg1">
                  <a:lumMod val="50000"/>
                  <a:alpha val="50000"/>
                </a:schemeClr>
              </a:solidFill>
              <a:prstDash val="solid"/>
              <a:miter lim="800000"/>
            </a:ln>
            <a:effectLst>
              <a:outerShdw blurRad="63500" sx="102000" sy="102000" algn="ctr" rotWithShape="0">
                <a:srgbClr val="000000">
                  <a:alpha val="20000"/>
                </a:srgbClr>
              </a:outerShdw>
            </a:effectLst>
          </p:spPr>
          <p:txBody>
            <a:bodyPr rtlCol="0" anchor="ctr"/>
            <a:lstStyle/>
            <a:p>
              <a:pPr algn="ctr">
                <a:defRPr/>
              </a:pPr>
              <a:endParaRPr lang="zh-CN" altLang="en-US" kern="0" dirty="0">
                <a:solidFill>
                  <a:srgbClr val="FFFFFF"/>
                </a:solidFill>
                <a:cs typeface="+mn-ea"/>
                <a:sym typeface="+mn-lt"/>
              </a:endParaRPr>
            </a:p>
          </p:txBody>
        </p:sp>
        <p:sp>
          <p:nvSpPr>
            <p:cNvPr id="93" name="文本框 92"/>
            <p:cNvSpPr txBox="1"/>
            <p:nvPr/>
          </p:nvSpPr>
          <p:spPr>
            <a:xfrm>
              <a:off x="7733818" y="4459278"/>
              <a:ext cx="1208922" cy="307777"/>
            </a:xfrm>
            <a:prstGeom prst="rect">
              <a:avLst/>
            </a:prstGeom>
            <a:noFill/>
          </p:spPr>
          <p:txBody>
            <a:bodyPr wrap="none" rtlCol="0">
              <a:spAutoFit/>
            </a:bodyPr>
            <a:lstStyle/>
            <a:p>
              <a:pPr algn="ctr">
                <a:defRPr/>
              </a:pPr>
              <a:r>
                <a:rPr lang="en-US" altLang="zh-CN" sz="1400" dirty="0">
                  <a:solidFill>
                    <a:srgbClr val="FFFFFF"/>
                  </a:solidFill>
                  <a:cs typeface="+mn-ea"/>
                  <a:sym typeface="+mn-lt"/>
                </a:rPr>
                <a:t>YOUR TEXT</a:t>
              </a:r>
              <a:endParaRPr lang="zh-CN" altLang="en-US" sz="1400" dirty="0">
                <a:solidFill>
                  <a:srgbClr val="FFFFFF"/>
                </a:solidFill>
                <a:cs typeface="+mn-ea"/>
                <a:sym typeface="+mn-lt"/>
              </a:endParaRPr>
            </a:p>
          </p:txBody>
        </p:sp>
        <p:sp>
          <p:nvSpPr>
            <p:cNvPr id="111" name="stats_223407"/>
            <p:cNvSpPr>
              <a:spLocks noChangeAspect="1"/>
            </p:cNvSpPr>
            <p:nvPr/>
          </p:nvSpPr>
          <p:spPr bwMode="auto">
            <a:xfrm>
              <a:off x="8064244" y="3901070"/>
              <a:ext cx="504000" cy="428648"/>
            </a:xfrm>
            <a:custGeom>
              <a:avLst/>
              <a:gdLst>
                <a:gd name="T0" fmla="*/ 5653 w 5760"/>
                <a:gd name="T1" fmla="*/ 4693 h 4906"/>
                <a:gd name="T2" fmla="*/ 5333 w 5760"/>
                <a:gd name="T3" fmla="*/ 4693 h 4906"/>
                <a:gd name="T4" fmla="*/ 5333 w 5760"/>
                <a:gd name="T5" fmla="*/ 320 h 4906"/>
                <a:gd name="T6" fmla="*/ 5013 w 5760"/>
                <a:gd name="T7" fmla="*/ 0 h 4906"/>
                <a:gd name="T8" fmla="*/ 4160 w 5760"/>
                <a:gd name="T9" fmla="*/ 0 h 4906"/>
                <a:gd name="T10" fmla="*/ 3840 w 5760"/>
                <a:gd name="T11" fmla="*/ 320 h 4906"/>
                <a:gd name="T12" fmla="*/ 3840 w 5760"/>
                <a:gd name="T13" fmla="*/ 4693 h 4906"/>
                <a:gd name="T14" fmla="*/ 3627 w 5760"/>
                <a:gd name="T15" fmla="*/ 4693 h 4906"/>
                <a:gd name="T16" fmla="*/ 3627 w 5760"/>
                <a:gd name="T17" fmla="*/ 1813 h 4906"/>
                <a:gd name="T18" fmla="*/ 3307 w 5760"/>
                <a:gd name="T19" fmla="*/ 1493 h 4906"/>
                <a:gd name="T20" fmla="*/ 2453 w 5760"/>
                <a:gd name="T21" fmla="*/ 1493 h 4906"/>
                <a:gd name="T22" fmla="*/ 2133 w 5760"/>
                <a:gd name="T23" fmla="*/ 1813 h 4906"/>
                <a:gd name="T24" fmla="*/ 2133 w 5760"/>
                <a:gd name="T25" fmla="*/ 4693 h 4906"/>
                <a:gd name="T26" fmla="*/ 1920 w 5760"/>
                <a:gd name="T27" fmla="*/ 4693 h 4906"/>
                <a:gd name="T28" fmla="*/ 1920 w 5760"/>
                <a:gd name="T29" fmla="*/ 3306 h 4906"/>
                <a:gd name="T30" fmla="*/ 1600 w 5760"/>
                <a:gd name="T31" fmla="*/ 2986 h 4906"/>
                <a:gd name="T32" fmla="*/ 747 w 5760"/>
                <a:gd name="T33" fmla="*/ 2986 h 4906"/>
                <a:gd name="T34" fmla="*/ 427 w 5760"/>
                <a:gd name="T35" fmla="*/ 3306 h 4906"/>
                <a:gd name="T36" fmla="*/ 427 w 5760"/>
                <a:gd name="T37" fmla="*/ 4693 h 4906"/>
                <a:gd name="T38" fmla="*/ 107 w 5760"/>
                <a:gd name="T39" fmla="*/ 4693 h 4906"/>
                <a:gd name="T40" fmla="*/ 0 w 5760"/>
                <a:gd name="T41" fmla="*/ 4800 h 4906"/>
                <a:gd name="T42" fmla="*/ 107 w 5760"/>
                <a:gd name="T43" fmla="*/ 4906 h 4906"/>
                <a:gd name="T44" fmla="*/ 5653 w 5760"/>
                <a:gd name="T45" fmla="*/ 4906 h 4906"/>
                <a:gd name="T46" fmla="*/ 5760 w 5760"/>
                <a:gd name="T47" fmla="*/ 4800 h 4906"/>
                <a:gd name="T48" fmla="*/ 5653 w 5760"/>
                <a:gd name="T49" fmla="*/ 4693 h 4906"/>
                <a:gd name="T50" fmla="*/ 1707 w 5760"/>
                <a:gd name="T51" fmla="*/ 4693 h 4906"/>
                <a:gd name="T52" fmla="*/ 640 w 5760"/>
                <a:gd name="T53" fmla="*/ 4693 h 4906"/>
                <a:gd name="T54" fmla="*/ 640 w 5760"/>
                <a:gd name="T55" fmla="*/ 3306 h 4906"/>
                <a:gd name="T56" fmla="*/ 747 w 5760"/>
                <a:gd name="T57" fmla="*/ 3200 h 4906"/>
                <a:gd name="T58" fmla="*/ 1600 w 5760"/>
                <a:gd name="T59" fmla="*/ 3200 h 4906"/>
                <a:gd name="T60" fmla="*/ 1707 w 5760"/>
                <a:gd name="T61" fmla="*/ 3306 h 4906"/>
                <a:gd name="T62" fmla="*/ 1707 w 5760"/>
                <a:gd name="T63" fmla="*/ 4693 h 4906"/>
                <a:gd name="T64" fmla="*/ 3413 w 5760"/>
                <a:gd name="T65" fmla="*/ 4693 h 4906"/>
                <a:gd name="T66" fmla="*/ 2347 w 5760"/>
                <a:gd name="T67" fmla="*/ 4693 h 4906"/>
                <a:gd name="T68" fmla="*/ 2347 w 5760"/>
                <a:gd name="T69" fmla="*/ 1813 h 4906"/>
                <a:gd name="T70" fmla="*/ 2453 w 5760"/>
                <a:gd name="T71" fmla="*/ 1706 h 4906"/>
                <a:gd name="T72" fmla="*/ 3307 w 5760"/>
                <a:gd name="T73" fmla="*/ 1706 h 4906"/>
                <a:gd name="T74" fmla="*/ 3413 w 5760"/>
                <a:gd name="T75" fmla="*/ 1813 h 4906"/>
                <a:gd name="T76" fmla="*/ 3413 w 5760"/>
                <a:gd name="T77" fmla="*/ 4693 h 4906"/>
                <a:gd name="T78" fmla="*/ 5120 w 5760"/>
                <a:gd name="T79" fmla="*/ 4693 h 4906"/>
                <a:gd name="T80" fmla="*/ 4053 w 5760"/>
                <a:gd name="T81" fmla="*/ 4693 h 4906"/>
                <a:gd name="T82" fmla="*/ 4053 w 5760"/>
                <a:gd name="T83" fmla="*/ 320 h 4906"/>
                <a:gd name="T84" fmla="*/ 4160 w 5760"/>
                <a:gd name="T85" fmla="*/ 213 h 4906"/>
                <a:gd name="T86" fmla="*/ 5013 w 5760"/>
                <a:gd name="T87" fmla="*/ 213 h 4906"/>
                <a:gd name="T88" fmla="*/ 5120 w 5760"/>
                <a:gd name="T89" fmla="*/ 320 h 4906"/>
                <a:gd name="T90" fmla="*/ 5120 w 5760"/>
                <a:gd name="T91" fmla="*/ 4693 h 4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760" h="4906">
                  <a:moveTo>
                    <a:pt x="5653" y="4693"/>
                  </a:moveTo>
                  <a:lnTo>
                    <a:pt x="5333" y="4693"/>
                  </a:lnTo>
                  <a:lnTo>
                    <a:pt x="5333" y="320"/>
                  </a:lnTo>
                  <a:cubicBezTo>
                    <a:pt x="5333" y="144"/>
                    <a:pt x="5189" y="0"/>
                    <a:pt x="5013" y="0"/>
                  </a:cubicBezTo>
                  <a:lnTo>
                    <a:pt x="4160" y="0"/>
                  </a:lnTo>
                  <a:cubicBezTo>
                    <a:pt x="3984" y="0"/>
                    <a:pt x="3840" y="144"/>
                    <a:pt x="3840" y="320"/>
                  </a:cubicBezTo>
                  <a:lnTo>
                    <a:pt x="3840" y="4693"/>
                  </a:lnTo>
                  <a:lnTo>
                    <a:pt x="3627" y="4693"/>
                  </a:lnTo>
                  <a:lnTo>
                    <a:pt x="3627" y="1813"/>
                  </a:lnTo>
                  <a:cubicBezTo>
                    <a:pt x="3627" y="1637"/>
                    <a:pt x="3483" y="1493"/>
                    <a:pt x="3307" y="1493"/>
                  </a:cubicBezTo>
                  <a:lnTo>
                    <a:pt x="2453" y="1493"/>
                  </a:lnTo>
                  <a:cubicBezTo>
                    <a:pt x="2277" y="1493"/>
                    <a:pt x="2133" y="1637"/>
                    <a:pt x="2133" y="1813"/>
                  </a:cubicBezTo>
                  <a:lnTo>
                    <a:pt x="2133" y="4693"/>
                  </a:lnTo>
                  <a:lnTo>
                    <a:pt x="1920" y="4693"/>
                  </a:lnTo>
                  <a:lnTo>
                    <a:pt x="1920" y="3306"/>
                  </a:lnTo>
                  <a:cubicBezTo>
                    <a:pt x="1920" y="3130"/>
                    <a:pt x="1776" y="2986"/>
                    <a:pt x="1600" y="2986"/>
                  </a:cubicBezTo>
                  <a:lnTo>
                    <a:pt x="747" y="2986"/>
                  </a:lnTo>
                  <a:cubicBezTo>
                    <a:pt x="571" y="2986"/>
                    <a:pt x="427" y="3130"/>
                    <a:pt x="427" y="3306"/>
                  </a:cubicBezTo>
                  <a:lnTo>
                    <a:pt x="427" y="4693"/>
                  </a:lnTo>
                  <a:lnTo>
                    <a:pt x="107" y="4693"/>
                  </a:lnTo>
                  <a:cubicBezTo>
                    <a:pt x="48" y="4693"/>
                    <a:pt x="0" y="4741"/>
                    <a:pt x="0" y="4800"/>
                  </a:cubicBezTo>
                  <a:cubicBezTo>
                    <a:pt x="0" y="4858"/>
                    <a:pt x="48" y="4906"/>
                    <a:pt x="107" y="4906"/>
                  </a:cubicBezTo>
                  <a:lnTo>
                    <a:pt x="5653" y="4906"/>
                  </a:lnTo>
                  <a:cubicBezTo>
                    <a:pt x="5712" y="4906"/>
                    <a:pt x="5760" y="4858"/>
                    <a:pt x="5760" y="4800"/>
                  </a:cubicBezTo>
                  <a:cubicBezTo>
                    <a:pt x="5760" y="4741"/>
                    <a:pt x="5712" y="4693"/>
                    <a:pt x="5653" y="4693"/>
                  </a:cubicBezTo>
                  <a:close/>
                  <a:moveTo>
                    <a:pt x="1707" y="4693"/>
                  </a:moveTo>
                  <a:lnTo>
                    <a:pt x="640" y="4693"/>
                  </a:lnTo>
                  <a:lnTo>
                    <a:pt x="640" y="3306"/>
                  </a:lnTo>
                  <a:cubicBezTo>
                    <a:pt x="640" y="3248"/>
                    <a:pt x="688" y="3200"/>
                    <a:pt x="747" y="3200"/>
                  </a:cubicBezTo>
                  <a:lnTo>
                    <a:pt x="1600" y="3200"/>
                  </a:lnTo>
                  <a:cubicBezTo>
                    <a:pt x="1659" y="3200"/>
                    <a:pt x="1707" y="3248"/>
                    <a:pt x="1707" y="3306"/>
                  </a:cubicBezTo>
                  <a:lnTo>
                    <a:pt x="1707" y="4693"/>
                  </a:lnTo>
                  <a:close/>
                  <a:moveTo>
                    <a:pt x="3413" y="4693"/>
                  </a:moveTo>
                  <a:lnTo>
                    <a:pt x="2347" y="4693"/>
                  </a:lnTo>
                  <a:lnTo>
                    <a:pt x="2347" y="1813"/>
                  </a:lnTo>
                  <a:cubicBezTo>
                    <a:pt x="2347" y="1754"/>
                    <a:pt x="2395" y="1706"/>
                    <a:pt x="2453" y="1706"/>
                  </a:cubicBezTo>
                  <a:lnTo>
                    <a:pt x="3307" y="1706"/>
                  </a:lnTo>
                  <a:cubicBezTo>
                    <a:pt x="3365" y="1706"/>
                    <a:pt x="3413" y="1754"/>
                    <a:pt x="3413" y="1813"/>
                  </a:cubicBezTo>
                  <a:lnTo>
                    <a:pt x="3413" y="4693"/>
                  </a:lnTo>
                  <a:close/>
                  <a:moveTo>
                    <a:pt x="5120" y="4693"/>
                  </a:moveTo>
                  <a:lnTo>
                    <a:pt x="4053" y="4693"/>
                  </a:lnTo>
                  <a:lnTo>
                    <a:pt x="4053" y="320"/>
                  </a:lnTo>
                  <a:cubicBezTo>
                    <a:pt x="4053" y="261"/>
                    <a:pt x="4101" y="213"/>
                    <a:pt x="4160" y="213"/>
                  </a:cubicBezTo>
                  <a:lnTo>
                    <a:pt x="5013" y="213"/>
                  </a:lnTo>
                  <a:cubicBezTo>
                    <a:pt x="5072" y="213"/>
                    <a:pt x="5120" y="261"/>
                    <a:pt x="5120" y="320"/>
                  </a:cubicBezTo>
                  <a:lnTo>
                    <a:pt x="5120" y="4693"/>
                  </a:lnTo>
                  <a:close/>
                </a:path>
              </a:pathLst>
            </a:custGeom>
            <a:solidFill>
              <a:schemeClr val="bg1"/>
            </a:solidFill>
            <a:ln>
              <a:noFill/>
            </a:ln>
          </p:spPr>
          <p:txBody>
            <a:bodyPr/>
            <a:lstStyle/>
            <a:p>
              <a:endParaRPr lang="zh-CN" altLang="en-US">
                <a:cs typeface="+mn-ea"/>
                <a:sym typeface="+mn-lt"/>
              </a:endParaRPr>
            </a:p>
          </p:txBody>
        </p:sp>
      </p:grpSp>
    </p:spTree>
    <p:extLst>
      <p:ext uri="{BB962C8B-B14F-4D97-AF65-F5344CB8AC3E}">
        <p14:creationId xmlns:p14="http://schemas.microsoft.com/office/powerpoint/2010/main" val="3785549213"/>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95"/>
                                        </p:tgtEl>
                                        <p:attrNameLst>
                                          <p:attrName>style.visibility</p:attrName>
                                        </p:attrNameLst>
                                      </p:cBhvr>
                                      <p:to>
                                        <p:strVal val="visible"/>
                                      </p:to>
                                    </p:set>
                                    <p:animEffect transition="in" filter="fade">
                                      <p:cBhvr>
                                        <p:cTn id="13" dur="500"/>
                                        <p:tgtEl>
                                          <p:spTgt spid="9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6"/>
                                        </p:tgtEl>
                                        <p:attrNameLst>
                                          <p:attrName>style.visibility</p:attrName>
                                        </p:attrNameLst>
                                      </p:cBhvr>
                                      <p:to>
                                        <p:strVal val="visible"/>
                                      </p:to>
                                    </p:set>
                                    <p:animEffect transition="in" filter="fade">
                                      <p:cBhvr>
                                        <p:cTn id="16" dur="500"/>
                                        <p:tgtEl>
                                          <p:spTgt spid="9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79"/>
                                        </p:tgtEl>
                                        <p:attrNameLst>
                                          <p:attrName>style.visibility</p:attrName>
                                        </p:attrNameLst>
                                      </p:cBhvr>
                                      <p:to>
                                        <p:strVal val="visible"/>
                                      </p:to>
                                    </p:set>
                                    <p:anim calcmode="lin" valueType="num">
                                      <p:cBhvr additive="base">
                                        <p:cTn id="26" dur="500" fill="hold"/>
                                        <p:tgtEl>
                                          <p:spTgt spid="79"/>
                                        </p:tgtEl>
                                        <p:attrNameLst>
                                          <p:attrName>ppt_x</p:attrName>
                                        </p:attrNameLst>
                                      </p:cBhvr>
                                      <p:tavLst>
                                        <p:tav tm="0">
                                          <p:val>
                                            <p:strVal val="#ppt_x"/>
                                          </p:val>
                                        </p:tav>
                                        <p:tav tm="100000">
                                          <p:val>
                                            <p:strVal val="#ppt_x"/>
                                          </p:val>
                                        </p:tav>
                                      </p:tavLst>
                                    </p:anim>
                                    <p:anim calcmode="lin" valueType="num">
                                      <p:cBhvr additive="base">
                                        <p:cTn id="27" dur="500" fill="hold"/>
                                        <p:tgtEl>
                                          <p:spTgt spid="79"/>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3"/>
                                        </p:tgtEl>
                                        <p:attrNameLst>
                                          <p:attrName>style.visibility</p:attrName>
                                        </p:attrNameLst>
                                      </p:cBhvr>
                                      <p:to>
                                        <p:strVal val="visible"/>
                                      </p:to>
                                    </p:set>
                                    <p:animEffect transition="in" filter="fade">
                                      <p:cBhvr>
                                        <p:cTn id="32" dur="500"/>
                                        <p:tgtEl>
                                          <p:spTgt spid="7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fade">
                                      <p:cBhvr>
                                        <p:cTn id="37" dur="500"/>
                                        <p:tgtEl>
                                          <p:spTgt spid="3"/>
                                        </p:tgtEl>
                                      </p:cBhvr>
                                    </p:animEffect>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85"/>
                                        </p:tgtEl>
                                        <p:attrNameLst>
                                          <p:attrName>style.visibility</p:attrName>
                                        </p:attrNameLst>
                                      </p:cBhvr>
                                      <p:to>
                                        <p:strVal val="visible"/>
                                      </p:to>
                                    </p:set>
                                    <p:anim calcmode="lin" valueType="num">
                                      <p:cBhvr additive="base">
                                        <p:cTn id="42" dur="500" fill="hold"/>
                                        <p:tgtEl>
                                          <p:spTgt spid="85"/>
                                        </p:tgtEl>
                                        <p:attrNameLst>
                                          <p:attrName>ppt_x</p:attrName>
                                        </p:attrNameLst>
                                      </p:cBhvr>
                                      <p:tavLst>
                                        <p:tav tm="0">
                                          <p:val>
                                            <p:strVal val="#ppt_x"/>
                                          </p:val>
                                        </p:tav>
                                        <p:tav tm="100000">
                                          <p:val>
                                            <p:strVal val="#ppt_x"/>
                                          </p:val>
                                        </p:tav>
                                      </p:tavLst>
                                    </p:anim>
                                    <p:anim calcmode="lin" valueType="num">
                                      <p:cBhvr additive="base">
                                        <p:cTn id="43" dur="500" fill="hold"/>
                                        <p:tgtEl>
                                          <p:spTgt spid="85"/>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70"/>
                                        </p:tgtEl>
                                        <p:attrNameLst>
                                          <p:attrName>style.visibility</p:attrName>
                                        </p:attrNameLst>
                                      </p:cBhvr>
                                      <p:to>
                                        <p:strVal val="visible"/>
                                      </p:to>
                                    </p:set>
                                    <p:animEffect transition="in" filter="fade">
                                      <p:cBhvr>
                                        <p:cTn id="48" dur="500"/>
                                        <p:tgtEl>
                                          <p:spTgt spid="70"/>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7"/>
                                        </p:tgtEl>
                                        <p:attrNameLst>
                                          <p:attrName>style.visibility</p:attrName>
                                        </p:attrNameLst>
                                      </p:cBhvr>
                                      <p:to>
                                        <p:strVal val="visible"/>
                                      </p:to>
                                    </p:set>
                                    <p:animEffect transition="in" filter="fade">
                                      <p:cBhvr>
                                        <p:cTn id="53" dur="500"/>
                                        <p:tgtEl>
                                          <p:spTgt spid="7"/>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4" fill="hold" nodeType="clickEffect">
                                  <p:stCondLst>
                                    <p:cond delay="0"/>
                                  </p:stCondLst>
                                  <p:childTnLst>
                                    <p:set>
                                      <p:cBhvr>
                                        <p:cTn id="57" dur="1" fill="hold">
                                          <p:stCondLst>
                                            <p:cond delay="0"/>
                                          </p:stCondLst>
                                        </p:cTn>
                                        <p:tgtEl>
                                          <p:spTgt spid="78"/>
                                        </p:tgtEl>
                                        <p:attrNameLst>
                                          <p:attrName>style.visibility</p:attrName>
                                        </p:attrNameLst>
                                      </p:cBhvr>
                                      <p:to>
                                        <p:strVal val="visible"/>
                                      </p:to>
                                    </p:set>
                                    <p:anim calcmode="lin" valueType="num">
                                      <p:cBhvr additive="base">
                                        <p:cTn id="58" dur="500" fill="hold"/>
                                        <p:tgtEl>
                                          <p:spTgt spid="78"/>
                                        </p:tgtEl>
                                        <p:attrNameLst>
                                          <p:attrName>ppt_x</p:attrName>
                                        </p:attrNameLst>
                                      </p:cBhvr>
                                      <p:tavLst>
                                        <p:tav tm="0">
                                          <p:val>
                                            <p:strVal val="#ppt_x"/>
                                          </p:val>
                                        </p:tav>
                                        <p:tav tm="100000">
                                          <p:val>
                                            <p:strVal val="#ppt_x"/>
                                          </p:val>
                                        </p:tav>
                                      </p:tavLst>
                                    </p:anim>
                                    <p:anim calcmode="lin" valueType="num">
                                      <p:cBhvr additive="base">
                                        <p:cTn id="59" dur="500" fill="hold"/>
                                        <p:tgtEl>
                                          <p:spTgt spid="78"/>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fade">
                                      <p:cBhvr>
                                        <p:cTn id="64" dur="500"/>
                                        <p:tgtEl>
                                          <p:spTgt spid="23"/>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9"/>
                                        </p:tgtEl>
                                        <p:attrNameLst>
                                          <p:attrName>style.visibility</p:attrName>
                                        </p:attrNameLst>
                                      </p:cBhvr>
                                      <p:to>
                                        <p:strVal val="visible"/>
                                      </p:to>
                                    </p:set>
                                    <p:animEffect transition="in" filter="fade">
                                      <p:cBhvr>
                                        <p:cTn id="69" dur="500"/>
                                        <p:tgtEl>
                                          <p:spTgt spid="9"/>
                                        </p:tgtEl>
                                      </p:cBhvr>
                                    </p:animEffect>
                                  </p:childTnLst>
                                </p:cTn>
                              </p:par>
                            </p:childTnLst>
                          </p:cTn>
                        </p:par>
                      </p:childTnLst>
                    </p:cTn>
                  </p:par>
                  <p:par>
                    <p:cTn id="70" fill="hold">
                      <p:stCondLst>
                        <p:cond delay="indefinite"/>
                      </p:stCondLst>
                      <p:childTnLst>
                        <p:par>
                          <p:cTn id="71" fill="hold">
                            <p:stCondLst>
                              <p:cond delay="0"/>
                            </p:stCondLst>
                            <p:childTnLst>
                              <p:par>
                                <p:cTn id="72" presetID="2" presetClass="entr" presetSubtype="4" fill="hold" nodeType="clickEffect">
                                  <p:stCondLst>
                                    <p:cond delay="0"/>
                                  </p:stCondLst>
                                  <p:childTnLst>
                                    <p:set>
                                      <p:cBhvr>
                                        <p:cTn id="73" dur="1" fill="hold">
                                          <p:stCondLst>
                                            <p:cond delay="0"/>
                                          </p:stCondLst>
                                        </p:cTn>
                                        <p:tgtEl>
                                          <p:spTgt spid="82"/>
                                        </p:tgtEl>
                                        <p:attrNameLst>
                                          <p:attrName>style.visibility</p:attrName>
                                        </p:attrNameLst>
                                      </p:cBhvr>
                                      <p:to>
                                        <p:strVal val="visible"/>
                                      </p:to>
                                    </p:set>
                                    <p:anim calcmode="lin" valueType="num">
                                      <p:cBhvr additive="base">
                                        <p:cTn id="74" dur="500" fill="hold"/>
                                        <p:tgtEl>
                                          <p:spTgt spid="82"/>
                                        </p:tgtEl>
                                        <p:attrNameLst>
                                          <p:attrName>ppt_x</p:attrName>
                                        </p:attrNameLst>
                                      </p:cBhvr>
                                      <p:tavLst>
                                        <p:tav tm="0">
                                          <p:val>
                                            <p:strVal val="#ppt_x"/>
                                          </p:val>
                                        </p:tav>
                                        <p:tav tm="100000">
                                          <p:val>
                                            <p:strVal val="#ppt_x"/>
                                          </p:val>
                                        </p:tav>
                                      </p:tavLst>
                                    </p:anim>
                                    <p:anim calcmode="lin" valueType="num">
                                      <p:cBhvr additive="base">
                                        <p:cTn id="75" dur="500" fill="hold"/>
                                        <p:tgtEl>
                                          <p:spTgt spid="8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9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extLst>
              <p:ext uri="{D42A27DB-BD31-4B8C-83A1-F6EECF244321}">
                <p14:modId xmlns:p14="http://schemas.microsoft.com/office/powerpoint/2010/main" val="3577793539"/>
              </p:ext>
            </p:extLst>
          </p:nvPr>
        </p:nvGraphicFramePr>
        <p:xfrm>
          <a:off x="6271848" y="1213937"/>
          <a:ext cx="4837679" cy="4429349"/>
        </p:xfrm>
        <a:graphic>
          <a:graphicData uri="http://schemas.openxmlformats.org/drawingml/2006/chart">
            <c:chart xmlns:c="http://schemas.openxmlformats.org/drawingml/2006/chart" xmlns:r="http://schemas.openxmlformats.org/officeDocument/2006/relationships" r:id="rId3"/>
          </a:graphicData>
        </a:graphic>
      </p:graphicFrame>
      <p:sp>
        <p:nvSpPr>
          <p:cNvPr id="4" name="矩形 3"/>
          <p:cNvSpPr/>
          <p:nvPr/>
        </p:nvSpPr>
        <p:spPr>
          <a:xfrm>
            <a:off x="1716833" y="0"/>
            <a:ext cx="111967" cy="60089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7" name="组合 6"/>
          <p:cNvGrpSpPr/>
          <p:nvPr/>
        </p:nvGrpSpPr>
        <p:grpSpPr>
          <a:xfrm>
            <a:off x="2089272" y="1434505"/>
            <a:ext cx="4086578" cy="1596164"/>
            <a:chOff x="2089272" y="1434505"/>
            <a:chExt cx="4086578" cy="1596164"/>
          </a:xfrm>
        </p:grpSpPr>
        <p:sp>
          <p:nvSpPr>
            <p:cNvPr id="8" name="文本框 7"/>
            <p:cNvSpPr txBox="1"/>
            <p:nvPr/>
          </p:nvSpPr>
          <p:spPr>
            <a:xfrm>
              <a:off x="2101387" y="1434505"/>
              <a:ext cx="2031325" cy="461665"/>
            </a:xfrm>
            <a:prstGeom prst="rect">
              <a:avLst/>
            </a:prstGeom>
            <a:noFill/>
          </p:spPr>
          <p:txBody>
            <a:bodyPr wrap="none" rtlCol="0">
              <a:spAutoFit/>
            </a:bodyPr>
            <a:lstStyle/>
            <a:p>
              <a:r>
                <a:rPr lang="zh-CN" altLang="en-US" sz="2400" dirty="0" smtClean="0">
                  <a:solidFill>
                    <a:prstClr val="white"/>
                  </a:solidFill>
                  <a:cs typeface="+mn-ea"/>
                  <a:sym typeface="+mn-lt"/>
                </a:rPr>
                <a:t>输入标题内容</a:t>
              </a:r>
              <a:endParaRPr lang="zh-CN" altLang="en-US" sz="2400" dirty="0">
                <a:solidFill>
                  <a:prstClr val="white"/>
                </a:solidFill>
                <a:cs typeface="+mn-ea"/>
                <a:sym typeface="+mn-lt"/>
              </a:endParaRPr>
            </a:p>
          </p:txBody>
        </p:sp>
        <p:sp>
          <p:nvSpPr>
            <p:cNvPr id="9" name="文本框 8"/>
            <p:cNvSpPr txBox="1"/>
            <p:nvPr/>
          </p:nvSpPr>
          <p:spPr>
            <a:xfrm>
              <a:off x="2089272" y="1815626"/>
              <a:ext cx="4086578" cy="874407"/>
            </a:xfrm>
            <a:prstGeom prst="rect">
              <a:avLst/>
            </a:prstGeom>
            <a:noFill/>
          </p:spPr>
          <p:txBody>
            <a:bodyPr wrap="square" rtlCol="0">
              <a:spAutoFit/>
            </a:bodyPr>
            <a:lstStyle/>
            <a:p>
              <a:pPr defTabSz="457200">
                <a:lnSpc>
                  <a:spcPct val="150000"/>
                </a:lnSpc>
              </a:pPr>
              <a:r>
                <a:rPr lang="zh-CN" altLang="en-US" dirty="0">
                  <a:solidFill>
                    <a:schemeClr val="bg1"/>
                  </a:solidFill>
                  <a:cs typeface="+mn-ea"/>
                  <a:sym typeface="+mn-lt"/>
                </a:rPr>
                <a:t>单击输入文档</a:t>
              </a:r>
              <a:r>
                <a:rPr lang="zh-CN" altLang="en-US" dirty="0" smtClean="0">
                  <a:solidFill>
                    <a:schemeClr val="bg1"/>
                  </a:solidFill>
                  <a:cs typeface="+mn-ea"/>
                  <a:sym typeface="+mn-lt"/>
                </a:rPr>
                <a:t>内容</a:t>
              </a:r>
              <a:r>
                <a:rPr lang="zh-CN" altLang="en-US" dirty="0">
                  <a:solidFill>
                    <a:schemeClr val="bg1"/>
                  </a:solidFill>
                  <a:cs typeface="+mn-ea"/>
                  <a:sym typeface="+mn-lt"/>
                </a:rPr>
                <a:t>单击输入文档</a:t>
              </a:r>
              <a:r>
                <a:rPr lang="zh-CN" altLang="en-US" dirty="0" smtClean="0">
                  <a:solidFill>
                    <a:schemeClr val="bg1"/>
                  </a:solidFill>
                  <a:cs typeface="+mn-ea"/>
                  <a:sym typeface="+mn-lt"/>
                </a:rPr>
                <a:t>内容</a:t>
              </a:r>
              <a:r>
                <a:rPr lang="zh-CN" altLang="en-US" dirty="0">
                  <a:solidFill>
                    <a:schemeClr val="bg1"/>
                  </a:solidFill>
                  <a:cs typeface="+mn-ea"/>
                  <a:sym typeface="+mn-lt"/>
                </a:rPr>
                <a:t>单击输入文档</a:t>
              </a:r>
              <a:r>
                <a:rPr lang="zh-CN" altLang="en-US" dirty="0" smtClean="0">
                  <a:solidFill>
                    <a:schemeClr val="bg1"/>
                  </a:solidFill>
                  <a:cs typeface="+mn-ea"/>
                  <a:sym typeface="+mn-lt"/>
                </a:rPr>
                <a:t>内容</a:t>
              </a:r>
              <a:endParaRPr kumimoji="1" lang="en-US" altLang="zh-CN" spc="-150" dirty="0">
                <a:solidFill>
                  <a:schemeClr val="bg1"/>
                </a:solidFill>
                <a:cs typeface="+mn-ea"/>
                <a:sym typeface="+mn-lt"/>
              </a:endParaRPr>
            </a:p>
          </p:txBody>
        </p:sp>
        <p:sp>
          <p:nvSpPr>
            <p:cNvPr id="10" name="CustomText"/>
            <p:cNvSpPr txBox="1"/>
            <p:nvPr/>
          </p:nvSpPr>
          <p:spPr>
            <a:xfrm>
              <a:off x="2152017" y="2569004"/>
              <a:ext cx="1444169" cy="461665"/>
            </a:xfrm>
            <a:prstGeom prst="rect">
              <a:avLst/>
            </a:prstGeom>
            <a:noFill/>
            <a:ln>
              <a:solidFill>
                <a:schemeClr val="bg1">
                  <a:lumMod val="75000"/>
                </a:schemeClr>
              </a:solidFill>
            </a:ln>
          </p:spPr>
          <p:txBody>
            <a:bodyPr wrap="square" anchor="ctr">
              <a:spAutoFit/>
            </a:bodyPr>
            <a:lstStyle/>
            <a:p>
              <a:pPr>
                <a:defRPr/>
              </a:pPr>
              <a:r>
                <a:rPr lang="en-US" altLang="zh-CN" sz="1200" b="1" dirty="0" smtClean="0">
                  <a:solidFill>
                    <a:prstClr val="white">
                      <a:lumMod val="75000"/>
                    </a:prstClr>
                  </a:solidFill>
                  <a:cs typeface="+mn-ea"/>
                  <a:sym typeface="+mn-lt"/>
                </a:rPr>
                <a:t>YOUR TEXT </a:t>
              </a:r>
              <a:r>
                <a:rPr lang="en-US" altLang="zh-CN" sz="1200" b="1" dirty="0">
                  <a:solidFill>
                    <a:prstClr val="white">
                      <a:lumMod val="75000"/>
                    </a:prstClr>
                  </a:solidFill>
                  <a:cs typeface="+mn-ea"/>
                  <a:sym typeface="+mn-lt"/>
                </a:rPr>
                <a:t>HERE</a:t>
              </a:r>
            </a:p>
          </p:txBody>
        </p:sp>
      </p:grpSp>
      <p:grpSp>
        <p:nvGrpSpPr>
          <p:cNvPr id="11" name="组合 10"/>
          <p:cNvGrpSpPr/>
          <p:nvPr/>
        </p:nvGrpSpPr>
        <p:grpSpPr>
          <a:xfrm>
            <a:off x="2089272" y="3643877"/>
            <a:ext cx="4086578" cy="1538785"/>
            <a:chOff x="2089272" y="1491884"/>
            <a:chExt cx="4086578" cy="1538785"/>
          </a:xfrm>
        </p:grpSpPr>
        <p:sp>
          <p:nvSpPr>
            <p:cNvPr id="12" name="文本框 11"/>
            <p:cNvSpPr txBox="1"/>
            <p:nvPr/>
          </p:nvSpPr>
          <p:spPr>
            <a:xfrm>
              <a:off x="2117063" y="1491884"/>
              <a:ext cx="2031325" cy="461665"/>
            </a:xfrm>
            <a:prstGeom prst="rect">
              <a:avLst/>
            </a:prstGeom>
            <a:noFill/>
          </p:spPr>
          <p:txBody>
            <a:bodyPr wrap="none" rtlCol="0">
              <a:spAutoFit/>
            </a:bodyPr>
            <a:lstStyle/>
            <a:p>
              <a:r>
                <a:rPr lang="zh-CN" altLang="en-US" sz="2400" dirty="0" smtClean="0">
                  <a:solidFill>
                    <a:prstClr val="white"/>
                  </a:solidFill>
                  <a:cs typeface="+mn-ea"/>
                  <a:sym typeface="+mn-lt"/>
                </a:rPr>
                <a:t>输入标题内容</a:t>
              </a:r>
              <a:endParaRPr lang="zh-CN" altLang="en-US" sz="2400" dirty="0">
                <a:solidFill>
                  <a:prstClr val="white"/>
                </a:solidFill>
                <a:cs typeface="+mn-ea"/>
                <a:sym typeface="+mn-lt"/>
              </a:endParaRPr>
            </a:p>
          </p:txBody>
        </p:sp>
        <p:sp>
          <p:nvSpPr>
            <p:cNvPr id="13" name="文本框 12"/>
            <p:cNvSpPr txBox="1"/>
            <p:nvPr/>
          </p:nvSpPr>
          <p:spPr>
            <a:xfrm>
              <a:off x="2089272" y="1761272"/>
              <a:ext cx="4086578" cy="874407"/>
            </a:xfrm>
            <a:prstGeom prst="rect">
              <a:avLst/>
            </a:prstGeom>
            <a:noFill/>
          </p:spPr>
          <p:txBody>
            <a:bodyPr wrap="square" rtlCol="0">
              <a:spAutoFit/>
            </a:bodyPr>
            <a:lstStyle/>
            <a:p>
              <a:pPr defTabSz="457200">
                <a:lnSpc>
                  <a:spcPct val="150000"/>
                </a:lnSpc>
              </a:pPr>
              <a:r>
                <a:rPr lang="zh-CN" altLang="en-US" dirty="0">
                  <a:solidFill>
                    <a:schemeClr val="bg1"/>
                  </a:solidFill>
                  <a:cs typeface="+mn-ea"/>
                  <a:sym typeface="+mn-lt"/>
                </a:rPr>
                <a:t>单击输入文档</a:t>
              </a:r>
              <a:r>
                <a:rPr lang="zh-CN" altLang="en-US" dirty="0" smtClean="0">
                  <a:solidFill>
                    <a:schemeClr val="bg1"/>
                  </a:solidFill>
                  <a:cs typeface="+mn-ea"/>
                  <a:sym typeface="+mn-lt"/>
                </a:rPr>
                <a:t>内容</a:t>
              </a:r>
              <a:r>
                <a:rPr lang="zh-CN" altLang="en-US" dirty="0">
                  <a:solidFill>
                    <a:schemeClr val="bg1"/>
                  </a:solidFill>
                  <a:cs typeface="+mn-ea"/>
                  <a:sym typeface="+mn-lt"/>
                </a:rPr>
                <a:t>单击输入文档</a:t>
              </a:r>
              <a:r>
                <a:rPr lang="zh-CN" altLang="en-US" dirty="0" smtClean="0">
                  <a:solidFill>
                    <a:schemeClr val="bg1"/>
                  </a:solidFill>
                  <a:cs typeface="+mn-ea"/>
                  <a:sym typeface="+mn-lt"/>
                </a:rPr>
                <a:t>内容</a:t>
              </a:r>
              <a:r>
                <a:rPr lang="zh-CN" altLang="en-US" dirty="0">
                  <a:solidFill>
                    <a:schemeClr val="bg1"/>
                  </a:solidFill>
                  <a:cs typeface="+mn-ea"/>
                  <a:sym typeface="+mn-lt"/>
                </a:rPr>
                <a:t>单击输入文档</a:t>
              </a:r>
              <a:r>
                <a:rPr lang="zh-CN" altLang="en-US" dirty="0" smtClean="0">
                  <a:solidFill>
                    <a:schemeClr val="bg1"/>
                  </a:solidFill>
                  <a:cs typeface="+mn-ea"/>
                  <a:sym typeface="+mn-lt"/>
                </a:rPr>
                <a:t>内容</a:t>
              </a:r>
              <a:endParaRPr kumimoji="1" lang="en-US" altLang="zh-CN" spc="-150" dirty="0">
                <a:solidFill>
                  <a:schemeClr val="bg1"/>
                </a:solidFill>
                <a:cs typeface="+mn-ea"/>
                <a:sym typeface="+mn-lt"/>
              </a:endParaRPr>
            </a:p>
          </p:txBody>
        </p:sp>
        <p:sp>
          <p:nvSpPr>
            <p:cNvPr id="14" name="CustomText"/>
            <p:cNvSpPr txBox="1"/>
            <p:nvPr/>
          </p:nvSpPr>
          <p:spPr>
            <a:xfrm>
              <a:off x="2152017" y="2569004"/>
              <a:ext cx="1444169" cy="461665"/>
            </a:xfrm>
            <a:prstGeom prst="rect">
              <a:avLst/>
            </a:prstGeom>
            <a:noFill/>
            <a:ln>
              <a:solidFill>
                <a:schemeClr val="bg1">
                  <a:lumMod val="75000"/>
                </a:schemeClr>
              </a:solidFill>
            </a:ln>
          </p:spPr>
          <p:txBody>
            <a:bodyPr wrap="square" anchor="ctr">
              <a:spAutoFit/>
            </a:bodyPr>
            <a:lstStyle/>
            <a:p>
              <a:pPr>
                <a:defRPr/>
              </a:pPr>
              <a:r>
                <a:rPr lang="en-US" altLang="zh-CN" sz="1200" b="1" dirty="0" smtClean="0">
                  <a:solidFill>
                    <a:prstClr val="white">
                      <a:lumMod val="75000"/>
                    </a:prstClr>
                  </a:solidFill>
                  <a:cs typeface="+mn-ea"/>
                  <a:sym typeface="+mn-lt"/>
                </a:rPr>
                <a:t>YOUR TEXT </a:t>
              </a:r>
              <a:r>
                <a:rPr lang="en-US" altLang="zh-CN" sz="1200" b="1" dirty="0">
                  <a:solidFill>
                    <a:prstClr val="white">
                      <a:lumMod val="75000"/>
                    </a:prstClr>
                  </a:solidFill>
                  <a:cs typeface="+mn-ea"/>
                  <a:sym typeface="+mn-lt"/>
                </a:rPr>
                <a:t>HERE</a:t>
              </a:r>
            </a:p>
          </p:txBody>
        </p:sp>
      </p:grpSp>
      <p:grpSp>
        <p:nvGrpSpPr>
          <p:cNvPr id="20" name="组合 19"/>
          <p:cNvGrpSpPr/>
          <p:nvPr/>
        </p:nvGrpSpPr>
        <p:grpSpPr>
          <a:xfrm>
            <a:off x="7613779" y="2532204"/>
            <a:ext cx="2250669" cy="1719632"/>
            <a:chOff x="7613779" y="2532204"/>
            <a:chExt cx="2250669" cy="1719632"/>
          </a:xfrm>
        </p:grpSpPr>
        <p:sp>
          <p:nvSpPr>
            <p:cNvPr id="3" name="文本框 2"/>
            <p:cNvSpPr txBox="1"/>
            <p:nvPr/>
          </p:nvSpPr>
          <p:spPr>
            <a:xfrm>
              <a:off x="7613779" y="2532204"/>
              <a:ext cx="1997663" cy="1569660"/>
            </a:xfrm>
            <a:prstGeom prst="rect">
              <a:avLst/>
            </a:prstGeom>
            <a:noFill/>
          </p:spPr>
          <p:txBody>
            <a:bodyPr wrap="none" rtlCol="0">
              <a:spAutoFit/>
            </a:bodyPr>
            <a:lstStyle/>
            <a:p>
              <a:r>
                <a:rPr lang="en-US" altLang="zh-CN" sz="9600" spc="-150" dirty="0" smtClean="0">
                  <a:solidFill>
                    <a:prstClr val="white"/>
                  </a:solidFill>
                  <a:cs typeface="+mn-ea"/>
                  <a:sym typeface="+mn-lt"/>
                </a:rPr>
                <a:t>80</a:t>
              </a:r>
              <a:r>
                <a:rPr lang="en-US" altLang="zh-CN" sz="4400" spc="-150" dirty="0" smtClean="0">
                  <a:solidFill>
                    <a:prstClr val="white"/>
                  </a:solidFill>
                  <a:cs typeface="+mn-ea"/>
                  <a:sym typeface="+mn-lt"/>
                </a:rPr>
                <a:t>%</a:t>
              </a:r>
              <a:endParaRPr lang="zh-CN" altLang="en-US" sz="4400" spc="-150" dirty="0">
                <a:solidFill>
                  <a:prstClr val="white"/>
                </a:solidFill>
                <a:cs typeface="+mn-ea"/>
                <a:sym typeface="+mn-lt"/>
              </a:endParaRPr>
            </a:p>
          </p:txBody>
        </p:sp>
        <p:sp>
          <p:nvSpPr>
            <p:cNvPr id="15" name="文本框 14"/>
            <p:cNvSpPr txBox="1"/>
            <p:nvPr/>
          </p:nvSpPr>
          <p:spPr>
            <a:xfrm>
              <a:off x="7619282" y="3882504"/>
              <a:ext cx="2245166" cy="369332"/>
            </a:xfrm>
            <a:prstGeom prst="rect">
              <a:avLst/>
            </a:prstGeom>
            <a:noFill/>
          </p:spPr>
          <p:txBody>
            <a:bodyPr wrap="none" rtlCol="0">
              <a:spAutoFit/>
            </a:bodyPr>
            <a:lstStyle/>
            <a:p>
              <a:pPr algn="ctr"/>
              <a:r>
                <a:rPr lang="en-US" altLang="zh-CN" dirty="0" smtClean="0">
                  <a:solidFill>
                    <a:prstClr val="white"/>
                  </a:solidFill>
                  <a:cs typeface="+mn-ea"/>
                  <a:sym typeface="+mn-lt"/>
                </a:rPr>
                <a:t>YOUR TITLE HERE</a:t>
              </a:r>
              <a:endParaRPr lang="zh-CN" altLang="en-US" dirty="0">
                <a:solidFill>
                  <a:prstClr val="white"/>
                </a:solidFill>
                <a:cs typeface="+mn-ea"/>
                <a:sym typeface="+mn-lt"/>
              </a:endParaRPr>
            </a:p>
          </p:txBody>
        </p:sp>
      </p:grpSp>
      <p:grpSp>
        <p:nvGrpSpPr>
          <p:cNvPr id="18" name="组合 17"/>
          <p:cNvGrpSpPr/>
          <p:nvPr/>
        </p:nvGrpSpPr>
        <p:grpSpPr>
          <a:xfrm>
            <a:off x="1568424" y="1572673"/>
            <a:ext cx="384554" cy="384554"/>
            <a:chOff x="1568424" y="1572673"/>
            <a:chExt cx="384554" cy="384554"/>
          </a:xfrm>
        </p:grpSpPr>
        <p:sp>
          <p:nvSpPr>
            <p:cNvPr id="5" name="椭圆 4"/>
            <p:cNvSpPr/>
            <p:nvPr/>
          </p:nvSpPr>
          <p:spPr>
            <a:xfrm>
              <a:off x="1568424" y="1572673"/>
              <a:ext cx="384554" cy="384554"/>
            </a:xfrm>
            <a:prstGeom prst="ellipse">
              <a:avLst/>
            </a:prstGeom>
            <a:blipFill dpi="0" rotWithShape="1">
              <a:blip r:embed="rId4" cstate="print">
                <a:extLst>
                  <a:ext uri="{28A0092B-C50C-407E-A947-70E740481C1C}">
                    <a14:useLocalDpi xmlns:a14="http://schemas.microsoft.com/office/drawing/2010/main" val="0"/>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6" name="文本框 15"/>
            <p:cNvSpPr txBox="1"/>
            <p:nvPr/>
          </p:nvSpPr>
          <p:spPr>
            <a:xfrm>
              <a:off x="1606652" y="1580284"/>
              <a:ext cx="319318" cy="369332"/>
            </a:xfrm>
            <a:prstGeom prst="rect">
              <a:avLst/>
            </a:prstGeom>
            <a:noFill/>
          </p:spPr>
          <p:txBody>
            <a:bodyPr wrap="none" rtlCol="0">
              <a:spAutoFit/>
            </a:bodyPr>
            <a:lstStyle/>
            <a:p>
              <a:r>
                <a:rPr lang="en-US" altLang="zh-CN" dirty="0" smtClean="0">
                  <a:cs typeface="+mn-ea"/>
                  <a:sym typeface="+mn-lt"/>
                </a:rPr>
                <a:t>1</a:t>
              </a:r>
              <a:endParaRPr lang="zh-CN" altLang="en-US" dirty="0">
                <a:cs typeface="+mn-ea"/>
                <a:sym typeface="+mn-lt"/>
              </a:endParaRPr>
            </a:p>
          </p:txBody>
        </p:sp>
      </p:grpSp>
      <p:grpSp>
        <p:nvGrpSpPr>
          <p:cNvPr id="19" name="组合 18"/>
          <p:cNvGrpSpPr/>
          <p:nvPr/>
        </p:nvGrpSpPr>
        <p:grpSpPr>
          <a:xfrm>
            <a:off x="1580539" y="3720988"/>
            <a:ext cx="384554" cy="384554"/>
            <a:chOff x="1580539" y="3720988"/>
            <a:chExt cx="384554" cy="384554"/>
          </a:xfrm>
          <a:blipFill dpi="0" rotWithShape="1">
            <a:blip r:embed="rId5">
              <a:extLst>
                <a:ext uri="{28A0092B-C50C-407E-A947-70E740481C1C}">
                  <a14:useLocalDpi xmlns:a14="http://schemas.microsoft.com/office/drawing/2010/main" val="0"/>
                </a:ext>
              </a:extLst>
            </a:blip>
            <a:srcRect/>
            <a:stretch>
              <a:fillRect/>
            </a:stretch>
          </a:blipFill>
        </p:grpSpPr>
        <p:sp>
          <p:nvSpPr>
            <p:cNvPr id="6" name="椭圆 5"/>
            <p:cNvSpPr/>
            <p:nvPr/>
          </p:nvSpPr>
          <p:spPr>
            <a:xfrm>
              <a:off x="1580539" y="3720988"/>
              <a:ext cx="384554" cy="384554"/>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7" name="文本框 16"/>
            <p:cNvSpPr txBox="1"/>
            <p:nvPr/>
          </p:nvSpPr>
          <p:spPr>
            <a:xfrm>
              <a:off x="1618767" y="3728599"/>
              <a:ext cx="319318" cy="369332"/>
            </a:xfrm>
            <a:prstGeom prst="rect">
              <a:avLst/>
            </a:prstGeom>
            <a:noFill/>
          </p:spPr>
          <p:txBody>
            <a:bodyPr wrap="none" rtlCol="0">
              <a:spAutoFit/>
            </a:bodyPr>
            <a:lstStyle/>
            <a:p>
              <a:r>
                <a:rPr lang="en-US" altLang="zh-CN" dirty="0" smtClean="0">
                  <a:cs typeface="+mn-ea"/>
                  <a:sym typeface="+mn-lt"/>
                </a:rPr>
                <a:t>2</a:t>
              </a:r>
              <a:endParaRPr lang="zh-CN" altLang="en-US" dirty="0">
                <a:cs typeface="+mn-ea"/>
                <a:sym typeface="+mn-lt"/>
              </a:endParaRPr>
            </a:p>
          </p:txBody>
        </p:sp>
      </p:grpSp>
    </p:spTree>
    <p:extLst>
      <p:ext uri="{BB962C8B-B14F-4D97-AF65-F5344CB8AC3E}">
        <p14:creationId xmlns:p14="http://schemas.microsoft.com/office/powerpoint/2010/main" val="1140533073"/>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500"/>
                                        <p:tgtEl>
                                          <p:spTgt spid="19"/>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ppt_x"/>
                                          </p:val>
                                        </p:tav>
                                        <p:tav tm="100000">
                                          <p:val>
                                            <p:strVal val="#ppt_x"/>
                                          </p:val>
                                        </p:tav>
                                      </p:tavLst>
                                    </p:anim>
                                    <p:anim calcmode="lin" valueType="num">
                                      <p:cBhvr additive="base">
                                        <p:cTn id="3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20"/>
                                        </p:tgtEl>
                                        <p:attrNameLst>
                                          <p:attrName>style.visibility</p:attrName>
                                        </p:attrNameLst>
                                      </p:cBhvr>
                                      <p:to>
                                        <p:strVal val="visible"/>
                                      </p:to>
                                    </p:set>
                                    <p:anim calcmode="lin" valueType="num">
                                      <p:cBhvr additive="base">
                                        <p:cTn id="40" dur="500" fill="hold"/>
                                        <p:tgtEl>
                                          <p:spTgt spid="20"/>
                                        </p:tgtEl>
                                        <p:attrNameLst>
                                          <p:attrName>ppt_x</p:attrName>
                                        </p:attrNameLst>
                                      </p:cBhvr>
                                      <p:tavLst>
                                        <p:tav tm="0">
                                          <p:val>
                                            <p:strVal val="#ppt_x"/>
                                          </p:val>
                                        </p:tav>
                                        <p:tav tm="100000">
                                          <p:val>
                                            <p:strVal val="#ppt_x"/>
                                          </p:val>
                                        </p:tav>
                                      </p:tavLst>
                                    </p:anim>
                                    <p:anim calcmode="lin" valueType="num">
                                      <p:cBhvr additive="base">
                                        <p:cTn id="41"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1373351" y="4819182"/>
            <a:ext cx="2733248" cy="1384995"/>
          </a:xfrm>
          <a:prstGeom prst="rect">
            <a:avLst/>
          </a:prstGeom>
          <a:noFill/>
        </p:spPr>
        <p:txBody>
          <a:bodyPr wrap="square" rtlCol="0">
            <a:spAutoFit/>
          </a:bodyPr>
          <a:lstStyle/>
          <a:p>
            <a:pPr algn="ctr" defTabSz="457200">
              <a:lnSpc>
                <a:spcPct val="150000"/>
              </a:lnSpc>
            </a:pP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单击输入文档内容</a:t>
            </a:r>
            <a:endParaRPr kumimoji="1" lang="en-US" altLang="zh-CN" sz="1400" spc="-150" dirty="0">
              <a:solidFill>
                <a:prstClr val="black"/>
              </a:solidFill>
              <a:cs typeface="+mn-ea"/>
              <a:sym typeface="+mn-lt"/>
            </a:endParaRPr>
          </a:p>
        </p:txBody>
      </p:sp>
      <p:grpSp>
        <p:nvGrpSpPr>
          <p:cNvPr id="8" name="组合 7"/>
          <p:cNvGrpSpPr/>
          <p:nvPr/>
        </p:nvGrpSpPr>
        <p:grpSpPr>
          <a:xfrm>
            <a:off x="2002221" y="-4"/>
            <a:ext cx="8198069" cy="1797273"/>
            <a:chOff x="2002221" y="-4"/>
            <a:chExt cx="8198069" cy="1797273"/>
          </a:xfrm>
        </p:grpSpPr>
        <p:sp>
          <p:nvSpPr>
            <p:cNvPr id="2" name="等腰三角形 1"/>
            <p:cNvSpPr/>
            <p:nvPr/>
          </p:nvSpPr>
          <p:spPr>
            <a:xfrm rot="10800000">
              <a:off x="2545973" y="-3"/>
              <a:ext cx="7134054" cy="1547447"/>
            </a:xfrm>
            <a:prstGeom prst="triangle">
              <a:avLst>
                <a:gd name="adj" fmla="val 50575"/>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5" name="组合 54"/>
            <p:cNvGrpSpPr/>
            <p:nvPr/>
          </p:nvGrpSpPr>
          <p:grpSpPr>
            <a:xfrm>
              <a:off x="2002221" y="-4"/>
              <a:ext cx="8198069" cy="1797273"/>
              <a:chOff x="2002221" y="-4"/>
              <a:chExt cx="8198069" cy="1797273"/>
            </a:xfrm>
          </p:grpSpPr>
          <p:cxnSp>
            <p:nvCxnSpPr>
              <p:cNvPr id="3" name="直接连接符 2"/>
              <p:cNvCxnSpPr/>
              <p:nvPr/>
            </p:nvCxnSpPr>
            <p:spPr>
              <a:xfrm>
                <a:off x="2002221" y="-4"/>
                <a:ext cx="4093778" cy="1797273"/>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6051332" y="0"/>
                <a:ext cx="4148958" cy="1797269"/>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32" name="文本框 31"/>
            <p:cNvSpPr txBox="1"/>
            <p:nvPr/>
          </p:nvSpPr>
          <p:spPr>
            <a:xfrm>
              <a:off x="5002368" y="529300"/>
              <a:ext cx="2245166" cy="369332"/>
            </a:xfrm>
            <a:prstGeom prst="rect">
              <a:avLst/>
            </a:prstGeom>
            <a:noFill/>
          </p:spPr>
          <p:txBody>
            <a:bodyPr wrap="none" rtlCol="0">
              <a:spAutoFit/>
            </a:bodyPr>
            <a:lstStyle/>
            <a:p>
              <a:r>
                <a:rPr lang="en-US" altLang="zh-CN" dirty="0" smtClean="0">
                  <a:solidFill>
                    <a:schemeClr val="bg1"/>
                  </a:solidFill>
                  <a:cs typeface="+mn-ea"/>
                  <a:sym typeface="+mn-lt"/>
                </a:rPr>
                <a:t>YOUR TITLE HERE</a:t>
              </a:r>
              <a:endParaRPr lang="zh-CN" altLang="en-US" dirty="0">
                <a:solidFill>
                  <a:schemeClr val="bg1"/>
                </a:solidFill>
                <a:cs typeface="+mn-ea"/>
                <a:sym typeface="+mn-lt"/>
              </a:endParaRPr>
            </a:p>
          </p:txBody>
        </p:sp>
      </p:grpSp>
      <p:grpSp>
        <p:nvGrpSpPr>
          <p:cNvPr id="12" name="组合 11"/>
          <p:cNvGrpSpPr/>
          <p:nvPr/>
        </p:nvGrpSpPr>
        <p:grpSpPr>
          <a:xfrm>
            <a:off x="4684708" y="4344878"/>
            <a:ext cx="2733248" cy="1859299"/>
            <a:chOff x="4684708" y="4344878"/>
            <a:chExt cx="2733248" cy="1859299"/>
          </a:xfrm>
        </p:grpSpPr>
        <p:sp>
          <p:nvSpPr>
            <p:cNvPr id="23" name="文本框 22"/>
            <p:cNvSpPr txBox="1"/>
            <p:nvPr/>
          </p:nvSpPr>
          <p:spPr>
            <a:xfrm>
              <a:off x="4684708" y="4819182"/>
              <a:ext cx="2733248" cy="1384995"/>
            </a:xfrm>
            <a:prstGeom prst="rect">
              <a:avLst/>
            </a:prstGeom>
            <a:noFill/>
          </p:spPr>
          <p:txBody>
            <a:bodyPr wrap="square" rtlCol="0">
              <a:spAutoFit/>
            </a:bodyPr>
            <a:lstStyle/>
            <a:p>
              <a:pPr algn="ctr" defTabSz="457200">
                <a:lnSpc>
                  <a:spcPct val="150000"/>
                </a:lnSpc>
              </a:pP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单击输入文档内容</a:t>
              </a:r>
              <a:endParaRPr kumimoji="1" lang="en-US" altLang="zh-CN" sz="1400" spc="-150" dirty="0">
                <a:solidFill>
                  <a:prstClr val="black"/>
                </a:solidFill>
                <a:cs typeface="+mn-ea"/>
                <a:sym typeface="+mn-lt"/>
              </a:endParaRPr>
            </a:p>
          </p:txBody>
        </p:sp>
        <p:grpSp>
          <p:nvGrpSpPr>
            <p:cNvPr id="46" name="组合 45"/>
            <p:cNvGrpSpPr/>
            <p:nvPr/>
          </p:nvGrpSpPr>
          <p:grpSpPr>
            <a:xfrm>
              <a:off x="5273910" y="4344878"/>
              <a:ext cx="1554843" cy="448957"/>
              <a:chOff x="6560457" y="5251952"/>
              <a:chExt cx="1554843" cy="448957"/>
            </a:xfrm>
          </p:grpSpPr>
          <p:sp>
            <p:nvSpPr>
              <p:cNvPr id="47" name="圆角矩形 46"/>
              <p:cNvSpPr/>
              <p:nvPr/>
            </p:nvSpPr>
            <p:spPr>
              <a:xfrm>
                <a:off x="6560457" y="5251952"/>
                <a:ext cx="1554843" cy="448957"/>
              </a:xfrm>
              <a:prstGeom prst="roundRect">
                <a:avLst>
                  <a:gd name="adj" fmla="val 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8" name="文本框 47"/>
              <p:cNvSpPr txBox="1"/>
              <p:nvPr/>
            </p:nvSpPr>
            <p:spPr>
              <a:xfrm>
                <a:off x="6560457" y="5307153"/>
                <a:ext cx="1554843" cy="338554"/>
              </a:xfrm>
              <a:prstGeom prst="rect">
                <a:avLst/>
              </a:prstGeom>
              <a:noFill/>
            </p:spPr>
            <p:txBody>
              <a:bodyPr wrap="square" rtlCol="0">
                <a:spAutoFit/>
              </a:bodyPr>
              <a:lstStyle/>
              <a:p>
                <a:pPr algn="ctr" defTabSz="457200"/>
                <a:r>
                  <a:rPr lang="zh-CN" altLang="en-US" sz="1600" dirty="0">
                    <a:solidFill>
                      <a:schemeClr val="bg1"/>
                    </a:solidFill>
                    <a:cs typeface="+mn-ea"/>
                    <a:sym typeface="+mn-lt"/>
                  </a:rPr>
                  <a:t>输入标题内容</a:t>
                </a:r>
              </a:p>
            </p:txBody>
          </p:sp>
        </p:grpSp>
      </p:grpSp>
      <p:grpSp>
        <p:nvGrpSpPr>
          <p:cNvPr id="49" name="组合 48"/>
          <p:cNvGrpSpPr/>
          <p:nvPr/>
        </p:nvGrpSpPr>
        <p:grpSpPr>
          <a:xfrm>
            <a:off x="1962554" y="4344878"/>
            <a:ext cx="1554843" cy="448957"/>
            <a:chOff x="6560457" y="5251952"/>
            <a:chExt cx="1554843" cy="448957"/>
          </a:xfrm>
        </p:grpSpPr>
        <p:sp>
          <p:nvSpPr>
            <p:cNvPr id="50" name="圆角矩形 49"/>
            <p:cNvSpPr/>
            <p:nvPr/>
          </p:nvSpPr>
          <p:spPr>
            <a:xfrm>
              <a:off x="6560457" y="5251952"/>
              <a:ext cx="1554843" cy="448957"/>
            </a:xfrm>
            <a:prstGeom prst="roundRect">
              <a:avLst>
                <a:gd name="adj" fmla="val 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1" name="文本框 50"/>
            <p:cNvSpPr txBox="1"/>
            <p:nvPr/>
          </p:nvSpPr>
          <p:spPr>
            <a:xfrm>
              <a:off x="6560457" y="5307153"/>
              <a:ext cx="1554843" cy="338554"/>
            </a:xfrm>
            <a:prstGeom prst="rect">
              <a:avLst/>
            </a:prstGeom>
            <a:noFill/>
          </p:spPr>
          <p:txBody>
            <a:bodyPr wrap="square" rtlCol="0">
              <a:spAutoFit/>
            </a:bodyPr>
            <a:lstStyle/>
            <a:p>
              <a:pPr algn="ctr" defTabSz="457200"/>
              <a:r>
                <a:rPr lang="zh-CN" altLang="en-US" sz="1600" dirty="0">
                  <a:solidFill>
                    <a:schemeClr val="bg1"/>
                  </a:solidFill>
                  <a:cs typeface="+mn-ea"/>
                  <a:sym typeface="+mn-lt"/>
                </a:rPr>
                <a:t>输入标题内容</a:t>
              </a:r>
            </a:p>
          </p:txBody>
        </p:sp>
      </p:grpSp>
      <p:grpSp>
        <p:nvGrpSpPr>
          <p:cNvPr id="14" name="组合 13"/>
          <p:cNvGrpSpPr/>
          <p:nvPr/>
        </p:nvGrpSpPr>
        <p:grpSpPr>
          <a:xfrm>
            <a:off x="7996065" y="4344878"/>
            <a:ext cx="2733248" cy="1859299"/>
            <a:chOff x="7996065" y="4344878"/>
            <a:chExt cx="2733248" cy="1859299"/>
          </a:xfrm>
        </p:grpSpPr>
        <p:sp>
          <p:nvSpPr>
            <p:cNvPr id="28" name="文本框 27"/>
            <p:cNvSpPr txBox="1"/>
            <p:nvPr/>
          </p:nvSpPr>
          <p:spPr>
            <a:xfrm>
              <a:off x="7996065" y="4819182"/>
              <a:ext cx="2733248" cy="1384995"/>
            </a:xfrm>
            <a:prstGeom prst="rect">
              <a:avLst/>
            </a:prstGeom>
            <a:noFill/>
          </p:spPr>
          <p:txBody>
            <a:bodyPr wrap="square" rtlCol="0">
              <a:spAutoFit/>
            </a:bodyPr>
            <a:lstStyle/>
            <a:p>
              <a:pPr algn="ctr" defTabSz="457200">
                <a:lnSpc>
                  <a:spcPct val="150000"/>
                </a:lnSpc>
              </a:pP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a:t>
              </a:r>
              <a:r>
                <a:rPr lang="zh-CN" altLang="en-US" sz="1400" dirty="0" smtClean="0">
                  <a:cs typeface="+mn-ea"/>
                  <a:sym typeface="+mn-lt"/>
                </a:rPr>
                <a:t>内容</a:t>
              </a:r>
              <a:r>
                <a:rPr lang="zh-CN" altLang="en-US" sz="1400" dirty="0">
                  <a:cs typeface="+mn-ea"/>
                  <a:sym typeface="+mn-lt"/>
                </a:rPr>
                <a:t>单击输入文档内容</a:t>
              </a:r>
              <a:endParaRPr kumimoji="1" lang="en-US" altLang="zh-CN" sz="1400" spc="-150" dirty="0">
                <a:solidFill>
                  <a:prstClr val="black"/>
                </a:solidFill>
                <a:cs typeface="+mn-ea"/>
                <a:sym typeface="+mn-lt"/>
              </a:endParaRPr>
            </a:p>
          </p:txBody>
        </p:sp>
        <p:grpSp>
          <p:nvGrpSpPr>
            <p:cNvPr id="52" name="组合 51"/>
            <p:cNvGrpSpPr/>
            <p:nvPr/>
          </p:nvGrpSpPr>
          <p:grpSpPr>
            <a:xfrm>
              <a:off x="8585268" y="4344878"/>
              <a:ext cx="1554843" cy="448957"/>
              <a:chOff x="6560457" y="5251952"/>
              <a:chExt cx="1554843" cy="448957"/>
            </a:xfrm>
          </p:grpSpPr>
          <p:sp>
            <p:nvSpPr>
              <p:cNvPr id="53" name="圆角矩形 52"/>
              <p:cNvSpPr/>
              <p:nvPr/>
            </p:nvSpPr>
            <p:spPr>
              <a:xfrm>
                <a:off x="6560457" y="5251952"/>
                <a:ext cx="1554843" cy="448957"/>
              </a:xfrm>
              <a:prstGeom prst="roundRect">
                <a:avLst>
                  <a:gd name="adj" fmla="val 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4" name="文本框 53"/>
              <p:cNvSpPr txBox="1"/>
              <p:nvPr/>
            </p:nvSpPr>
            <p:spPr>
              <a:xfrm>
                <a:off x="6560457" y="5307153"/>
                <a:ext cx="1554843" cy="338554"/>
              </a:xfrm>
              <a:prstGeom prst="rect">
                <a:avLst/>
              </a:prstGeom>
              <a:noFill/>
            </p:spPr>
            <p:txBody>
              <a:bodyPr wrap="square" rtlCol="0">
                <a:spAutoFit/>
              </a:bodyPr>
              <a:lstStyle/>
              <a:p>
                <a:pPr algn="ctr" defTabSz="457200"/>
                <a:r>
                  <a:rPr lang="zh-CN" altLang="en-US" sz="1600" dirty="0">
                    <a:solidFill>
                      <a:schemeClr val="bg1"/>
                    </a:solidFill>
                    <a:cs typeface="+mn-ea"/>
                    <a:sym typeface="+mn-lt"/>
                  </a:rPr>
                  <a:t>输入标题内容</a:t>
                </a:r>
              </a:p>
            </p:txBody>
          </p:sp>
        </p:grpSp>
      </p:grpSp>
      <p:sp>
        <p:nvSpPr>
          <p:cNvPr id="25" name="椭圆 24">
            <a:extLst>
              <a:ext uri="{FF2B5EF4-FFF2-40B4-BE49-F238E27FC236}">
                <a16:creationId xmlns:a16="http://schemas.microsoft.com/office/drawing/2014/main" xmlns="" id="{5F2F0291-DD9C-434F-9751-EBCE52B51FA7}"/>
              </a:ext>
            </a:extLst>
          </p:cNvPr>
          <p:cNvSpPr/>
          <p:nvPr/>
        </p:nvSpPr>
        <p:spPr>
          <a:xfrm>
            <a:off x="1651722" y="1974987"/>
            <a:ext cx="2176505" cy="2176505"/>
          </a:xfrm>
          <a:prstGeom prst="ellipse">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a:extLst>
              <a:ext uri="{FF2B5EF4-FFF2-40B4-BE49-F238E27FC236}">
                <a16:creationId xmlns:a16="http://schemas.microsoft.com/office/drawing/2014/main" xmlns="" id="{F1DD0299-28EF-4C7C-AFEC-9CA882C1A7B9}"/>
              </a:ext>
            </a:extLst>
          </p:cNvPr>
          <p:cNvSpPr/>
          <p:nvPr/>
        </p:nvSpPr>
        <p:spPr>
          <a:xfrm>
            <a:off x="8274436" y="1974987"/>
            <a:ext cx="2176505" cy="2176505"/>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xmlns="" id="{3A42DCCA-A09E-4A39-BE5C-46BAF500EBC4}"/>
              </a:ext>
            </a:extLst>
          </p:cNvPr>
          <p:cNvSpPr/>
          <p:nvPr/>
        </p:nvSpPr>
        <p:spPr>
          <a:xfrm>
            <a:off x="4963078" y="1982821"/>
            <a:ext cx="2176505" cy="2176505"/>
          </a:xfrm>
          <a:prstGeom prst="ellipse">
            <a:avLst/>
          </a:prstGeom>
          <a:blipFill>
            <a:blip r:embed="rId6"/>
            <a:stretch>
              <a:fillRect/>
            </a:stretch>
          </a:bli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2129171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49"/>
                                        </p:tgtEl>
                                        <p:attrNameLst>
                                          <p:attrName>style.visibility</p:attrName>
                                        </p:attrNameLst>
                                      </p:cBhvr>
                                      <p:to>
                                        <p:strVal val="visible"/>
                                      </p:to>
                                    </p:set>
                                    <p:anim calcmode="lin" valueType="num">
                                      <p:cBhvr additive="base">
                                        <p:cTn id="17" dur="500" fill="hold"/>
                                        <p:tgtEl>
                                          <p:spTgt spid="49"/>
                                        </p:tgtEl>
                                        <p:attrNameLst>
                                          <p:attrName>ppt_x</p:attrName>
                                        </p:attrNameLst>
                                      </p:cBhvr>
                                      <p:tavLst>
                                        <p:tav tm="0">
                                          <p:val>
                                            <p:strVal val="#ppt_x"/>
                                          </p:val>
                                        </p:tav>
                                        <p:tav tm="100000">
                                          <p:val>
                                            <p:strVal val="#ppt_x"/>
                                          </p:val>
                                        </p:tav>
                                      </p:tavLst>
                                    </p:anim>
                                    <p:anim calcmode="lin" valueType="num">
                                      <p:cBhvr additive="base">
                                        <p:cTn id="18"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ppt_x"/>
                                          </p:val>
                                        </p:tav>
                                        <p:tav tm="100000">
                                          <p:val>
                                            <p:strVal val="#ppt_x"/>
                                          </p:val>
                                        </p:tav>
                                      </p:tavLst>
                                    </p:anim>
                                    <p:anim calcmode="lin" valueType="num">
                                      <p:cBhvr additive="base">
                                        <p:cTn id="30"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5a3b61033db29"/>
          <p:cNvPicPr>
            <a:picLocks noChangeAspect="1"/>
          </p:cNvPicPr>
          <p:nvPr/>
        </p:nvPicPr>
        <p:blipFill>
          <a:blip r:embed="rId4"/>
          <a:stretch>
            <a:fillRect/>
          </a:stretch>
        </p:blipFill>
        <p:spPr>
          <a:xfrm>
            <a:off x="0" y="-1"/>
            <a:ext cx="12192000" cy="6858001"/>
          </a:xfrm>
          <a:prstGeom prst="rect">
            <a:avLst/>
          </a:prstGeom>
        </p:spPr>
      </p:pic>
      <p:sp>
        <p:nvSpPr>
          <p:cNvPr id="12" name="矩形 11"/>
          <p:cNvSpPr/>
          <p:nvPr/>
        </p:nvSpPr>
        <p:spPr>
          <a:xfrm>
            <a:off x="1" y="0"/>
            <a:ext cx="9861452" cy="6865618"/>
          </a:xfrm>
          <a:prstGeom prst="rect">
            <a:avLst/>
          </a:prstGeom>
          <a:solidFill>
            <a:schemeClr val="bg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alpha val="50000"/>
                </a:prstClr>
              </a:solidFill>
              <a:effectLst/>
              <a:uLnTx/>
              <a:uFillTx/>
              <a:latin typeface="Arial" panose="020F0502020204030204"/>
              <a:ea typeface="Microsoft YaHei"/>
              <a:cs typeface="+mn-ea"/>
              <a:sym typeface="+mn-lt"/>
            </a:endParaRPr>
          </a:p>
        </p:txBody>
      </p:sp>
      <p:grpSp>
        <p:nvGrpSpPr>
          <p:cNvPr id="2" name="组合 1">
            <a:extLst>
              <a:ext uri="{FF2B5EF4-FFF2-40B4-BE49-F238E27FC236}">
                <a16:creationId xmlns:a16="http://schemas.microsoft.com/office/drawing/2014/main" xmlns="" id="{34FFD525-D6F5-214F-A362-6B1CB856A0BA}"/>
              </a:ext>
            </a:extLst>
          </p:cNvPr>
          <p:cNvGrpSpPr/>
          <p:nvPr/>
        </p:nvGrpSpPr>
        <p:grpSpPr>
          <a:xfrm>
            <a:off x="838530" y="1174536"/>
            <a:ext cx="3869486" cy="4508927"/>
            <a:chOff x="249144" y="1348949"/>
            <a:chExt cx="3869486" cy="4508927"/>
          </a:xfrm>
        </p:grpSpPr>
        <p:sp>
          <p:nvSpPr>
            <p:cNvPr id="3" name="文本框 2">
              <a:extLst>
                <a:ext uri="{FF2B5EF4-FFF2-40B4-BE49-F238E27FC236}">
                  <a16:creationId xmlns:a16="http://schemas.microsoft.com/office/drawing/2014/main" xmlns="" id="{070B28C9-24EB-0E43-846C-E3617ECED574}"/>
                </a:ext>
              </a:extLst>
            </p:cNvPr>
            <p:cNvSpPr txBox="1"/>
            <p:nvPr/>
          </p:nvSpPr>
          <p:spPr>
            <a:xfrm>
              <a:off x="249144" y="1348949"/>
              <a:ext cx="2231701" cy="4508927"/>
            </a:xfrm>
            <a:prstGeom prst="rect">
              <a:avLst/>
            </a:prstGeom>
            <a:noFill/>
            <a:effectLst>
              <a:outerShdw blurRad="317500" dist="38100" dir="10800000" algn="r" rotWithShape="0">
                <a:prstClr val="black">
                  <a:alpha val="2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700" b="1" i="0" u="none" strike="noStrike" kern="1200" cap="none" spc="0" normalizeH="0" baseline="0" noProof="0" dirty="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rPr>
                <a:t>0</a:t>
              </a:r>
              <a:endParaRPr kumimoji="0" lang="zh-CN" altLang="en-US" sz="28700" b="1" i="0" u="none" strike="noStrike" kern="1200" cap="none" spc="0" normalizeH="0" baseline="0" noProof="0" dirty="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endParaRPr>
            </a:p>
          </p:txBody>
        </p:sp>
        <p:sp>
          <p:nvSpPr>
            <p:cNvPr id="4" name="文本框 3">
              <a:extLst>
                <a:ext uri="{FF2B5EF4-FFF2-40B4-BE49-F238E27FC236}">
                  <a16:creationId xmlns:a16="http://schemas.microsoft.com/office/drawing/2014/main" xmlns="" id="{D4C62DAB-2DB1-3A4E-B31B-E5AA00456587}"/>
                </a:ext>
              </a:extLst>
            </p:cNvPr>
            <p:cNvSpPr txBox="1"/>
            <p:nvPr/>
          </p:nvSpPr>
          <p:spPr>
            <a:xfrm>
              <a:off x="1886929" y="1348949"/>
              <a:ext cx="2231701" cy="4508927"/>
            </a:xfrm>
            <a:prstGeom prst="rect">
              <a:avLst/>
            </a:prstGeom>
            <a:noFill/>
            <a:effectLst>
              <a:outerShdw blurRad="317500" dist="38100" dir="10800000" algn="r" rotWithShape="0">
                <a:prstClr val="black">
                  <a:alpha val="2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700" b="1" i="0" u="none" strike="noStrike" kern="1200" cap="none" spc="0" normalizeH="0" baseline="0" noProof="0" dirty="0" smtClean="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rPr>
                <a:t>2</a:t>
              </a:r>
              <a:endParaRPr kumimoji="0" lang="zh-CN" altLang="en-US" sz="28700" b="1" i="0" u="none" strike="noStrike" kern="1200" cap="none" spc="0" normalizeH="0" baseline="0" noProof="0" dirty="0">
                <a:ln w="3175">
                  <a:noFill/>
                </a:ln>
                <a:blipFill>
                  <a:blip r:embed="rId5"/>
                  <a:stretch>
                    <a:fillRect/>
                  </a:stretch>
                </a:blipFill>
                <a:effectLst>
                  <a:outerShdw blurRad="38100" dist="38100" dir="2700000" algn="tl">
                    <a:srgbClr val="000000">
                      <a:alpha val="43137"/>
                    </a:srgbClr>
                  </a:outerShdw>
                </a:effectLst>
                <a:uLnTx/>
                <a:uFillTx/>
                <a:latin typeface="Arial" panose="020F0502020204030204"/>
                <a:ea typeface="Microsoft YaHei"/>
                <a:cs typeface="+mn-ea"/>
                <a:sym typeface="+mn-lt"/>
              </a:endParaRPr>
            </a:p>
          </p:txBody>
        </p:sp>
      </p:grpSp>
      <p:sp>
        <p:nvSpPr>
          <p:cNvPr id="5" name="矩形 4">
            <a:extLst>
              <a:ext uri="{FF2B5EF4-FFF2-40B4-BE49-F238E27FC236}">
                <a16:creationId xmlns:a16="http://schemas.microsoft.com/office/drawing/2014/main" xmlns="" id="{0EE5C79B-7DCC-D24F-A625-7FC286AB38A1}"/>
              </a:ext>
            </a:extLst>
          </p:cNvPr>
          <p:cNvSpPr/>
          <p:nvPr/>
        </p:nvSpPr>
        <p:spPr>
          <a:xfrm>
            <a:off x="4493805" y="2845435"/>
            <a:ext cx="2670175" cy="583565"/>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1" lang="zh-CN" altLang="en-US" sz="3200" b="1" i="0" u="none" strike="noStrike" kern="1200" cap="none" spc="60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活动流程</a:t>
            </a:r>
            <a:endParaRPr kumimoji="1" lang="zh-CN" altLang="en-US" sz="3200" b="1" i="0" u="none" strike="noStrike" kern="1200" cap="none" spc="60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endParaRPr>
          </a:p>
        </p:txBody>
      </p:sp>
      <p:sp>
        <p:nvSpPr>
          <p:cNvPr id="6" name="文本框 5">
            <a:extLst>
              <a:ext uri="{FF2B5EF4-FFF2-40B4-BE49-F238E27FC236}">
                <a16:creationId xmlns:a16="http://schemas.microsoft.com/office/drawing/2014/main" xmlns="" id="{518A3863-70B8-4649-A734-28F478942729}"/>
              </a:ext>
            </a:extLst>
          </p:cNvPr>
          <p:cNvSpPr txBox="1"/>
          <p:nvPr/>
        </p:nvSpPr>
        <p:spPr>
          <a:xfrm>
            <a:off x="4493805" y="2140131"/>
            <a:ext cx="223837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PART </a:t>
            </a:r>
            <a:r>
              <a:rPr kumimoji="0" lang="en-US" altLang="zh-CN" sz="4000" b="1"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02</a:t>
            </a:r>
            <a:endParaRPr kumimoji="0" lang="en-US" altLang="zh-CN" sz="4000" b="1"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endParaRPr>
          </a:p>
        </p:txBody>
      </p:sp>
      <p:sp>
        <p:nvSpPr>
          <p:cNvPr id="7" name="文本框 6">
            <a:extLst>
              <a:ext uri="{FF2B5EF4-FFF2-40B4-BE49-F238E27FC236}">
                <a16:creationId xmlns:a16="http://schemas.microsoft.com/office/drawing/2014/main" xmlns="" id="{E9F1B831-05DA-2443-A551-C630BFFF416E}"/>
              </a:ext>
            </a:extLst>
          </p:cNvPr>
          <p:cNvSpPr txBox="1"/>
          <p:nvPr/>
        </p:nvSpPr>
        <p:spPr>
          <a:xfrm>
            <a:off x="4493806" y="3497543"/>
            <a:ext cx="439421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PLEASE ADD YOUR TITTLE HERE</a:t>
            </a:r>
            <a:endParaRPr kumimoji="0" lang="zh-CN" altLang="en-US" sz="16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endParaRPr>
          </a:p>
        </p:txBody>
      </p:sp>
      <p:sp>
        <p:nvSpPr>
          <p:cNvPr id="11" name="PA-文本框 9">
            <a:extLst>
              <a:ext uri="{FF2B5EF4-FFF2-40B4-BE49-F238E27FC236}">
                <a16:creationId xmlns:a16="http://schemas.microsoft.com/office/drawing/2014/main" xmlns="" id="{7A6C9AE2-DB4A-F041-AF23-B890FDCF6244}"/>
              </a:ext>
            </a:extLst>
          </p:cNvPr>
          <p:cNvSpPr txBox="1"/>
          <p:nvPr>
            <p:custDataLst>
              <p:tags r:id="rId1"/>
            </p:custDataLst>
          </p:nvPr>
        </p:nvSpPr>
        <p:spPr>
          <a:xfrm>
            <a:off x="4493805" y="3903616"/>
            <a:ext cx="4296627" cy="1212640"/>
          </a:xfrm>
          <a:prstGeom prst="rect">
            <a:avLst/>
          </a:prstGeom>
        </p:spPr>
        <p:txBody>
          <a:bodyPr wrap="square">
            <a:spAutoFit/>
          </a:bodyPr>
          <a:lstStyle>
            <a:defPPr>
              <a:defRPr lang="zh-CN"/>
            </a:defPPr>
            <a:lvl1pPr defTabSz="457143">
              <a:lnSpc>
                <a:spcPct val="130000"/>
              </a:lnSpc>
              <a:defRPr sz="1200">
                <a:solidFill>
                  <a:schemeClr val="bg1">
                    <a:lumMod val="50000"/>
                  </a:schemeClr>
                </a:solidFill>
                <a:latin typeface="Source Han Sans CN Normal" panose="020B0400000000000000" pitchFamily="34" charset="-128"/>
                <a:ea typeface="Source Han Sans CN Normal" panose="020B0400000000000000" pitchFamily="34" charset="-128"/>
              </a:defRPr>
            </a:lvl1pPr>
          </a:lstStyle>
          <a:p>
            <a:pPr marL="0" marR="0" lvl="0" indent="0" algn="l" defTabSz="457143" rtl="0" eaLnBrk="1" fontAlgn="auto" latinLnBrk="0" hangingPunct="1">
              <a:lnSpc>
                <a:spcPct val="130000"/>
              </a:lnSpc>
              <a:spcBef>
                <a:spcPts val="0"/>
              </a:spcBef>
              <a:spcAft>
                <a:spcPts val="0"/>
              </a:spcAft>
              <a:buClrTx/>
              <a:buSzTx/>
              <a:buFontTx/>
              <a:buNone/>
              <a:tabLst/>
              <a:defRPr/>
            </a:pP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a:t>
            </a:r>
            <a:r>
              <a:rPr kumimoji="0" lang="zh-CN" altLang="en-US" sz="1400" b="0" i="0" u="none" strike="noStrike" kern="1200" cap="none" spc="0" normalizeH="0" baseline="0" noProof="0" dirty="0" smtClean="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内容</a:t>
            </a:r>
            <a:r>
              <a:rPr kumimoji="0" lang="zh-CN" altLang="en-US" sz="1400" b="0" i="0" u="none" strike="noStrike" kern="1200" cap="none" spc="0" normalizeH="0" baseline="0" noProof="0" dirty="0">
                <a:ln>
                  <a:noFill/>
                </a:ln>
                <a:gradFill>
                  <a:gsLst>
                    <a:gs pos="0">
                      <a:srgbClr val="A1A3B1"/>
                    </a:gs>
                    <a:gs pos="100000">
                      <a:srgbClr val="C03D45"/>
                    </a:gs>
                  </a:gsLst>
                  <a:lin ang="16200000" scaled="1"/>
                </a:gradFill>
                <a:effectLst/>
                <a:uLnTx/>
                <a:uFillTx/>
                <a:latin typeface="Arial" panose="020F0502020204030204"/>
                <a:ea typeface="Microsoft YaHei"/>
                <a:cs typeface="+mn-ea"/>
                <a:sym typeface="+mn-lt"/>
              </a:rPr>
              <a:t>单击输入文档内容</a:t>
            </a:r>
          </a:p>
        </p:txBody>
      </p:sp>
    </p:spTree>
    <p:extLst>
      <p:ext uri="{BB962C8B-B14F-4D97-AF65-F5344CB8AC3E}">
        <p14:creationId xmlns:p14="http://schemas.microsoft.com/office/powerpoint/2010/main" val="1210465"/>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par>
                                <p:cTn id="15" presetID="22" presetClass="entr" presetSubtype="1"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up)">
                                      <p:cBhvr>
                                        <p:cTn id="17" dur="500"/>
                                        <p:tgtEl>
                                          <p:spTgt spid="11"/>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
        <p:nvSpPr>
          <p:cNvPr id="3" name="任意多边形 2"/>
          <p:cNvSpPr/>
          <p:nvPr/>
        </p:nvSpPr>
        <p:spPr>
          <a:xfrm>
            <a:off x="4922733" y="-134910"/>
            <a:ext cx="7285220" cy="7015396"/>
          </a:xfrm>
          <a:custGeom>
            <a:avLst/>
            <a:gdLst>
              <a:gd name="connsiteX0" fmla="*/ 0 w 7285220"/>
              <a:gd name="connsiteY0" fmla="*/ 29980 h 6880485"/>
              <a:gd name="connsiteX1" fmla="*/ 1154243 w 7285220"/>
              <a:gd name="connsiteY1" fmla="*/ 1798819 h 6880485"/>
              <a:gd name="connsiteX2" fmla="*/ 1154243 w 7285220"/>
              <a:gd name="connsiteY2" fmla="*/ 5081665 h 6880485"/>
              <a:gd name="connsiteX3" fmla="*/ 2353456 w 7285220"/>
              <a:gd name="connsiteY3" fmla="*/ 6880485 h 6880485"/>
              <a:gd name="connsiteX4" fmla="*/ 7285220 w 7285220"/>
              <a:gd name="connsiteY4" fmla="*/ 6880485 h 6880485"/>
              <a:gd name="connsiteX5" fmla="*/ 7255239 w 7285220"/>
              <a:gd name="connsiteY5" fmla="*/ 0 h 6880485"/>
              <a:gd name="connsiteX6" fmla="*/ 0 w 7285220"/>
              <a:gd name="connsiteY6" fmla="*/ 29980 h 688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85220" h="6880485">
                <a:moveTo>
                  <a:pt x="0" y="29980"/>
                </a:moveTo>
                <a:lnTo>
                  <a:pt x="1154243" y="1798819"/>
                </a:lnTo>
                <a:lnTo>
                  <a:pt x="1154243" y="5081665"/>
                </a:lnTo>
                <a:lnTo>
                  <a:pt x="2353456" y="6880485"/>
                </a:lnTo>
                <a:lnTo>
                  <a:pt x="7285220" y="6880485"/>
                </a:lnTo>
                <a:lnTo>
                  <a:pt x="7255239" y="0"/>
                </a:lnTo>
                <a:lnTo>
                  <a:pt x="0" y="29980"/>
                </a:lnTo>
                <a:close/>
              </a:path>
            </a:pathLst>
          </a:cu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scholar-girl-front_10558">
            <a:extLst>
              <a:ext uri="{FF2B5EF4-FFF2-40B4-BE49-F238E27FC236}">
                <a16:creationId xmlns:a16="http://schemas.microsoft.com/office/drawing/2014/main" xmlns="" id="{55C0FF3D-FE18-4761-A02B-093D01346DEC}"/>
              </a:ext>
            </a:extLst>
          </p:cNvPr>
          <p:cNvSpPr>
            <a:spLocks noChangeAspect="1"/>
          </p:cNvSpPr>
          <p:nvPr/>
        </p:nvSpPr>
        <p:spPr bwMode="auto">
          <a:xfrm>
            <a:off x="6490702" y="1699117"/>
            <a:ext cx="1935272" cy="3736483"/>
          </a:xfrm>
          <a:custGeom>
            <a:avLst/>
            <a:gdLst>
              <a:gd name="connsiteX0" fmla="*/ 165867 w 308781"/>
              <a:gd name="connsiteY0" fmla="*/ 258462 h 596170"/>
              <a:gd name="connsiteX1" fmla="*/ 158271 w 308781"/>
              <a:gd name="connsiteY1" fmla="*/ 266046 h 596170"/>
              <a:gd name="connsiteX2" fmla="*/ 165867 w 308781"/>
              <a:gd name="connsiteY2" fmla="*/ 274390 h 596170"/>
              <a:gd name="connsiteX3" fmla="*/ 174222 w 308781"/>
              <a:gd name="connsiteY3" fmla="*/ 266046 h 596170"/>
              <a:gd name="connsiteX4" fmla="*/ 165867 w 308781"/>
              <a:gd name="connsiteY4" fmla="*/ 258462 h 596170"/>
              <a:gd name="connsiteX5" fmla="*/ 165867 w 308781"/>
              <a:gd name="connsiteY5" fmla="*/ 233432 h 596170"/>
              <a:gd name="connsiteX6" fmla="*/ 158271 w 308781"/>
              <a:gd name="connsiteY6" fmla="*/ 241775 h 596170"/>
              <a:gd name="connsiteX7" fmla="*/ 165867 w 308781"/>
              <a:gd name="connsiteY7" fmla="*/ 249360 h 596170"/>
              <a:gd name="connsiteX8" fmla="*/ 174222 w 308781"/>
              <a:gd name="connsiteY8" fmla="*/ 241775 h 596170"/>
              <a:gd name="connsiteX9" fmla="*/ 165867 w 308781"/>
              <a:gd name="connsiteY9" fmla="*/ 233432 h 596170"/>
              <a:gd name="connsiteX10" fmla="*/ 213722 w 308781"/>
              <a:gd name="connsiteY10" fmla="*/ 215987 h 596170"/>
              <a:gd name="connsiteX11" fmla="*/ 214481 w 308781"/>
              <a:gd name="connsiteY11" fmla="*/ 262254 h 596170"/>
              <a:gd name="connsiteX12" fmla="*/ 219799 w 308781"/>
              <a:gd name="connsiteY12" fmla="*/ 273631 h 596170"/>
              <a:gd name="connsiteX13" fmla="*/ 248663 w 308781"/>
              <a:gd name="connsiteY13" fmla="*/ 244051 h 596170"/>
              <a:gd name="connsiteX14" fmla="*/ 213722 w 308781"/>
              <a:gd name="connsiteY14" fmla="*/ 215987 h 596170"/>
              <a:gd name="connsiteX15" fmla="*/ 165867 w 308781"/>
              <a:gd name="connsiteY15" fmla="*/ 210678 h 596170"/>
              <a:gd name="connsiteX16" fmla="*/ 158271 w 308781"/>
              <a:gd name="connsiteY16" fmla="*/ 218263 h 596170"/>
              <a:gd name="connsiteX17" fmla="*/ 165867 w 308781"/>
              <a:gd name="connsiteY17" fmla="*/ 226606 h 596170"/>
              <a:gd name="connsiteX18" fmla="*/ 174222 w 308781"/>
              <a:gd name="connsiteY18" fmla="*/ 218263 h 596170"/>
              <a:gd name="connsiteX19" fmla="*/ 165867 w 308781"/>
              <a:gd name="connsiteY19" fmla="*/ 210678 h 596170"/>
              <a:gd name="connsiteX20" fmla="*/ 169627 w 308781"/>
              <a:gd name="connsiteY20" fmla="*/ 34657 h 596170"/>
              <a:gd name="connsiteX21" fmla="*/ 219750 w 308781"/>
              <a:gd name="connsiteY21" fmla="*/ 85521 h 596170"/>
              <a:gd name="connsiteX22" fmla="*/ 191651 w 308781"/>
              <a:gd name="connsiteY22" fmla="*/ 62746 h 596170"/>
              <a:gd name="connsiteX23" fmla="*/ 118745 w 308781"/>
              <a:gd name="connsiteY23" fmla="*/ 85521 h 596170"/>
              <a:gd name="connsiteX24" fmla="*/ 169627 w 308781"/>
              <a:gd name="connsiteY24" fmla="*/ 34657 h 596170"/>
              <a:gd name="connsiteX25" fmla="*/ 83070 w 308781"/>
              <a:gd name="connsiteY25" fmla="*/ 21440 h 596170"/>
              <a:gd name="connsiteX26" fmla="*/ 103579 w 308781"/>
              <a:gd name="connsiteY26" fmla="*/ 72637 h 596170"/>
              <a:gd name="connsiteX27" fmla="*/ 73955 w 308781"/>
              <a:gd name="connsiteY27" fmla="*/ 106009 h 596170"/>
              <a:gd name="connsiteX28" fmla="*/ 77753 w 308781"/>
              <a:gd name="connsiteY28" fmla="*/ 108285 h 596170"/>
              <a:gd name="connsiteX29" fmla="*/ 126367 w 308781"/>
              <a:gd name="connsiteY29" fmla="*/ 133314 h 596170"/>
              <a:gd name="connsiteX30" fmla="*/ 137002 w 308781"/>
              <a:gd name="connsiteY30" fmla="*/ 126488 h 596170"/>
              <a:gd name="connsiteX31" fmla="*/ 161309 w 308781"/>
              <a:gd name="connsiteY31" fmla="*/ 159861 h 596170"/>
              <a:gd name="connsiteX32" fmla="*/ 159030 w 308781"/>
              <a:gd name="connsiteY32" fmla="*/ 141657 h 596170"/>
              <a:gd name="connsiteX33" fmla="*/ 159030 w 308781"/>
              <a:gd name="connsiteY33" fmla="*/ 132556 h 596170"/>
              <a:gd name="connsiteX34" fmla="*/ 182578 w 308781"/>
              <a:gd name="connsiteY34" fmla="*/ 132556 h 596170"/>
              <a:gd name="connsiteX35" fmla="*/ 182578 w 308781"/>
              <a:gd name="connsiteY35" fmla="*/ 141657 h 596170"/>
              <a:gd name="connsiteX36" fmla="*/ 178780 w 308781"/>
              <a:gd name="connsiteY36" fmla="*/ 159861 h 596170"/>
              <a:gd name="connsiteX37" fmla="*/ 203087 w 308781"/>
              <a:gd name="connsiteY37" fmla="*/ 131039 h 596170"/>
              <a:gd name="connsiteX38" fmla="*/ 204606 w 308781"/>
              <a:gd name="connsiteY38" fmla="*/ 133314 h 596170"/>
              <a:gd name="connsiteX39" fmla="*/ 308672 w 308781"/>
              <a:gd name="connsiteY39" fmla="*/ 244051 h 596170"/>
              <a:gd name="connsiteX40" fmla="*/ 244106 w 308781"/>
              <a:gd name="connsiteY40" fmla="*/ 328241 h 596170"/>
              <a:gd name="connsiteX41" fmla="*/ 278288 w 308781"/>
              <a:gd name="connsiteY41" fmla="*/ 406364 h 596170"/>
              <a:gd name="connsiteX42" fmla="*/ 232712 w 308781"/>
              <a:gd name="connsiteY42" fmla="*/ 406364 h 596170"/>
              <a:gd name="connsiteX43" fmla="*/ 233471 w 308781"/>
              <a:gd name="connsiteY43" fmla="*/ 410914 h 596170"/>
              <a:gd name="connsiteX44" fmla="*/ 233471 w 308781"/>
              <a:gd name="connsiteY44" fmla="*/ 567159 h 596170"/>
              <a:gd name="connsiteX45" fmla="*/ 182578 w 308781"/>
              <a:gd name="connsiteY45" fmla="*/ 567159 h 596170"/>
              <a:gd name="connsiteX46" fmla="*/ 182578 w 308781"/>
              <a:gd name="connsiteY46" fmla="*/ 410914 h 596170"/>
              <a:gd name="connsiteX47" fmla="*/ 182578 w 308781"/>
              <a:gd name="connsiteY47" fmla="*/ 406364 h 596170"/>
              <a:gd name="connsiteX48" fmla="*/ 151434 w 308781"/>
              <a:gd name="connsiteY48" fmla="*/ 406364 h 596170"/>
              <a:gd name="connsiteX49" fmla="*/ 151434 w 308781"/>
              <a:gd name="connsiteY49" fmla="*/ 410914 h 596170"/>
              <a:gd name="connsiteX50" fmla="*/ 151434 w 308781"/>
              <a:gd name="connsiteY50" fmla="*/ 567159 h 596170"/>
              <a:gd name="connsiteX51" fmla="*/ 100541 w 308781"/>
              <a:gd name="connsiteY51" fmla="*/ 567159 h 596170"/>
              <a:gd name="connsiteX52" fmla="*/ 100541 w 308781"/>
              <a:gd name="connsiteY52" fmla="*/ 410914 h 596170"/>
              <a:gd name="connsiteX53" fmla="*/ 101300 w 308781"/>
              <a:gd name="connsiteY53" fmla="*/ 406364 h 596170"/>
              <a:gd name="connsiteX54" fmla="*/ 54205 w 308781"/>
              <a:gd name="connsiteY54" fmla="*/ 406364 h 596170"/>
              <a:gd name="connsiteX55" fmla="*/ 111935 w 308781"/>
              <a:gd name="connsiteY55" fmla="*/ 257703 h 596170"/>
              <a:gd name="connsiteX56" fmla="*/ 111175 w 308781"/>
              <a:gd name="connsiteY56" fmla="*/ 191716 h 596170"/>
              <a:gd name="connsiteX57" fmla="*/ 8629 w 308781"/>
              <a:gd name="connsiteY57" fmla="*/ 132556 h 596170"/>
              <a:gd name="connsiteX58" fmla="*/ 8629 w 308781"/>
              <a:gd name="connsiteY58" fmla="*/ 90081 h 596170"/>
              <a:gd name="connsiteX59" fmla="*/ 61041 w 308781"/>
              <a:gd name="connsiteY59" fmla="*/ 30162 h 596170"/>
              <a:gd name="connsiteX60" fmla="*/ 83070 w 308781"/>
              <a:gd name="connsiteY60" fmla="*/ 21440 h 596170"/>
              <a:gd name="connsiteX61" fmla="*/ 236516 w 308781"/>
              <a:gd name="connsiteY61" fmla="*/ 570 h 596170"/>
              <a:gd name="connsiteX62" fmla="*/ 247147 w 308781"/>
              <a:gd name="connsiteY62" fmla="*/ 570 h 596170"/>
              <a:gd name="connsiteX63" fmla="*/ 255500 w 308781"/>
              <a:gd name="connsiteY63" fmla="*/ 5880 h 596170"/>
              <a:gd name="connsiteX64" fmla="*/ 260816 w 308781"/>
              <a:gd name="connsiteY64" fmla="*/ 11948 h 596170"/>
              <a:gd name="connsiteX65" fmla="*/ 260816 w 308781"/>
              <a:gd name="connsiteY65" fmla="*/ 13465 h 596170"/>
              <a:gd name="connsiteX66" fmla="*/ 261575 w 308781"/>
              <a:gd name="connsiteY66" fmla="*/ 14982 h 596170"/>
              <a:gd name="connsiteX67" fmla="*/ 263094 w 308781"/>
              <a:gd name="connsiteY67" fmla="*/ 17258 h 596170"/>
              <a:gd name="connsiteX68" fmla="*/ 270688 w 308781"/>
              <a:gd name="connsiteY68" fmla="*/ 35463 h 596170"/>
              <a:gd name="connsiteX69" fmla="*/ 282078 w 308781"/>
              <a:gd name="connsiteY69" fmla="*/ 67322 h 596170"/>
              <a:gd name="connsiteX70" fmla="*/ 291191 w 308781"/>
              <a:gd name="connsiteY70" fmla="*/ 80217 h 596170"/>
              <a:gd name="connsiteX71" fmla="*/ 306378 w 308781"/>
              <a:gd name="connsiteY71" fmla="*/ 92354 h 596170"/>
              <a:gd name="connsiteX72" fmla="*/ 285116 w 308781"/>
              <a:gd name="connsiteY72" fmla="*/ 91596 h 596170"/>
              <a:gd name="connsiteX73" fmla="*/ 266131 w 308781"/>
              <a:gd name="connsiteY73" fmla="*/ 80217 h 596170"/>
              <a:gd name="connsiteX74" fmla="*/ 245628 w 308781"/>
              <a:gd name="connsiteY74" fmla="*/ 43807 h 596170"/>
              <a:gd name="connsiteX75" fmla="*/ 239553 w 308781"/>
              <a:gd name="connsiteY75" fmla="*/ 27119 h 596170"/>
              <a:gd name="connsiteX76" fmla="*/ 239553 w 308781"/>
              <a:gd name="connsiteY76" fmla="*/ 24843 h 596170"/>
              <a:gd name="connsiteX77" fmla="*/ 238794 w 308781"/>
              <a:gd name="connsiteY77" fmla="*/ 24085 h 596170"/>
              <a:gd name="connsiteX78" fmla="*/ 238794 w 308781"/>
              <a:gd name="connsiteY78" fmla="*/ 23326 h 596170"/>
              <a:gd name="connsiteX79" fmla="*/ 238035 w 308781"/>
              <a:gd name="connsiteY79" fmla="*/ 21809 h 596170"/>
              <a:gd name="connsiteX80" fmla="*/ 238794 w 308781"/>
              <a:gd name="connsiteY80" fmla="*/ 21809 h 596170"/>
              <a:gd name="connsiteX81" fmla="*/ 240313 w 308781"/>
              <a:gd name="connsiteY81" fmla="*/ 21051 h 596170"/>
              <a:gd name="connsiteX82" fmla="*/ 235756 w 308781"/>
              <a:gd name="connsiteY82" fmla="*/ 21809 h 596170"/>
              <a:gd name="connsiteX83" fmla="*/ 227403 w 308781"/>
              <a:gd name="connsiteY83" fmla="*/ 25602 h 596170"/>
              <a:gd name="connsiteX84" fmla="*/ 219050 w 308781"/>
              <a:gd name="connsiteY84" fmla="*/ 30912 h 596170"/>
              <a:gd name="connsiteX85" fmla="*/ 208419 w 308781"/>
              <a:gd name="connsiteY85" fmla="*/ 33187 h 596170"/>
              <a:gd name="connsiteX86" fmla="*/ 211457 w 308781"/>
              <a:gd name="connsiteY86" fmla="*/ 29395 h 596170"/>
              <a:gd name="connsiteX87" fmla="*/ 213735 w 308781"/>
              <a:gd name="connsiteY87" fmla="*/ 24843 h 596170"/>
              <a:gd name="connsiteX88" fmla="*/ 218291 w 308781"/>
              <a:gd name="connsiteY88" fmla="*/ 16499 h 596170"/>
              <a:gd name="connsiteX89" fmla="*/ 225125 w 308781"/>
              <a:gd name="connsiteY89" fmla="*/ 8155 h 596170"/>
              <a:gd name="connsiteX90" fmla="*/ 229681 w 308781"/>
              <a:gd name="connsiteY90" fmla="*/ 3604 h 596170"/>
              <a:gd name="connsiteX91" fmla="*/ 236516 w 308781"/>
              <a:gd name="connsiteY91" fmla="*/ 570 h 59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308781" h="596170">
                <a:moveTo>
                  <a:pt x="165867" y="258462"/>
                </a:moveTo>
                <a:cubicBezTo>
                  <a:pt x="162069" y="258462"/>
                  <a:pt x="158271" y="262254"/>
                  <a:pt x="158271" y="266046"/>
                </a:cubicBezTo>
                <a:cubicBezTo>
                  <a:pt x="158271" y="270597"/>
                  <a:pt x="162069" y="274390"/>
                  <a:pt x="165867" y="274390"/>
                </a:cubicBezTo>
                <a:cubicBezTo>
                  <a:pt x="170424" y="274390"/>
                  <a:pt x="174222" y="270597"/>
                  <a:pt x="174222" y="266046"/>
                </a:cubicBezTo>
                <a:cubicBezTo>
                  <a:pt x="174222" y="262254"/>
                  <a:pt x="170424" y="258462"/>
                  <a:pt x="165867" y="258462"/>
                </a:cubicBezTo>
                <a:close/>
                <a:moveTo>
                  <a:pt x="165867" y="233432"/>
                </a:moveTo>
                <a:cubicBezTo>
                  <a:pt x="162069" y="233432"/>
                  <a:pt x="158271" y="237225"/>
                  <a:pt x="158271" y="241775"/>
                </a:cubicBezTo>
                <a:cubicBezTo>
                  <a:pt x="158271" y="246326"/>
                  <a:pt x="162069" y="249360"/>
                  <a:pt x="165867" y="249360"/>
                </a:cubicBezTo>
                <a:cubicBezTo>
                  <a:pt x="170424" y="249360"/>
                  <a:pt x="174222" y="246326"/>
                  <a:pt x="174222" y="241775"/>
                </a:cubicBezTo>
                <a:cubicBezTo>
                  <a:pt x="174222" y="237225"/>
                  <a:pt x="170424" y="233432"/>
                  <a:pt x="165867" y="233432"/>
                </a:cubicBezTo>
                <a:close/>
                <a:moveTo>
                  <a:pt x="213722" y="215987"/>
                </a:moveTo>
                <a:cubicBezTo>
                  <a:pt x="213722" y="231157"/>
                  <a:pt x="213722" y="246326"/>
                  <a:pt x="214481" y="262254"/>
                </a:cubicBezTo>
                <a:lnTo>
                  <a:pt x="219799" y="273631"/>
                </a:lnTo>
                <a:cubicBezTo>
                  <a:pt x="235750" y="263013"/>
                  <a:pt x="251702" y="250877"/>
                  <a:pt x="248663" y="244051"/>
                </a:cubicBezTo>
                <a:cubicBezTo>
                  <a:pt x="245625" y="234191"/>
                  <a:pt x="228914" y="223572"/>
                  <a:pt x="213722" y="215987"/>
                </a:cubicBezTo>
                <a:close/>
                <a:moveTo>
                  <a:pt x="165867" y="210678"/>
                </a:moveTo>
                <a:cubicBezTo>
                  <a:pt x="162069" y="210678"/>
                  <a:pt x="158271" y="213712"/>
                  <a:pt x="158271" y="218263"/>
                </a:cubicBezTo>
                <a:cubicBezTo>
                  <a:pt x="158271" y="222814"/>
                  <a:pt x="162069" y="226606"/>
                  <a:pt x="165867" y="226606"/>
                </a:cubicBezTo>
                <a:cubicBezTo>
                  <a:pt x="170424" y="226606"/>
                  <a:pt x="174222" y="222814"/>
                  <a:pt x="174222" y="218263"/>
                </a:cubicBezTo>
                <a:cubicBezTo>
                  <a:pt x="174222" y="213712"/>
                  <a:pt x="170424" y="210678"/>
                  <a:pt x="165867" y="210678"/>
                </a:cubicBezTo>
                <a:close/>
                <a:moveTo>
                  <a:pt x="169627" y="34657"/>
                </a:moveTo>
                <a:cubicBezTo>
                  <a:pt x="196967" y="34657"/>
                  <a:pt x="219750" y="57432"/>
                  <a:pt x="219750" y="85521"/>
                </a:cubicBezTo>
                <a:cubicBezTo>
                  <a:pt x="219750" y="113609"/>
                  <a:pt x="191651" y="62746"/>
                  <a:pt x="191651" y="62746"/>
                </a:cubicBezTo>
                <a:cubicBezTo>
                  <a:pt x="191651" y="62746"/>
                  <a:pt x="118745" y="113609"/>
                  <a:pt x="118745" y="85521"/>
                </a:cubicBezTo>
                <a:cubicBezTo>
                  <a:pt x="118745" y="57432"/>
                  <a:pt x="141528" y="34657"/>
                  <a:pt x="169627" y="34657"/>
                </a:cubicBezTo>
                <a:close/>
                <a:moveTo>
                  <a:pt x="83070" y="21440"/>
                </a:moveTo>
                <a:cubicBezTo>
                  <a:pt x="105288" y="23146"/>
                  <a:pt x="124088" y="52158"/>
                  <a:pt x="103579" y="72637"/>
                </a:cubicBezTo>
                <a:cubicBezTo>
                  <a:pt x="92945" y="83255"/>
                  <a:pt x="83070" y="94632"/>
                  <a:pt x="73955" y="106009"/>
                </a:cubicBezTo>
                <a:cubicBezTo>
                  <a:pt x="74714" y="106768"/>
                  <a:pt x="76233" y="107526"/>
                  <a:pt x="77753" y="108285"/>
                </a:cubicBezTo>
                <a:cubicBezTo>
                  <a:pt x="92945" y="118145"/>
                  <a:pt x="108896" y="128005"/>
                  <a:pt x="126367" y="133314"/>
                </a:cubicBezTo>
                <a:cubicBezTo>
                  <a:pt x="129406" y="130280"/>
                  <a:pt x="133204" y="128005"/>
                  <a:pt x="137002" y="126488"/>
                </a:cubicBezTo>
                <a:lnTo>
                  <a:pt x="161309" y="159861"/>
                </a:lnTo>
                <a:lnTo>
                  <a:pt x="159030" y="141657"/>
                </a:lnTo>
                <a:lnTo>
                  <a:pt x="159030" y="132556"/>
                </a:lnTo>
                <a:lnTo>
                  <a:pt x="182578" y="132556"/>
                </a:lnTo>
                <a:lnTo>
                  <a:pt x="182578" y="141657"/>
                </a:lnTo>
                <a:lnTo>
                  <a:pt x="178780" y="159861"/>
                </a:lnTo>
                <a:lnTo>
                  <a:pt x="203087" y="131039"/>
                </a:lnTo>
                <a:cubicBezTo>
                  <a:pt x="203847" y="131797"/>
                  <a:pt x="203847" y="132556"/>
                  <a:pt x="204606" y="133314"/>
                </a:cubicBezTo>
                <a:cubicBezTo>
                  <a:pt x="216001" y="140140"/>
                  <a:pt x="312470" y="197784"/>
                  <a:pt x="308672" y="244051"/>
                </a:cubicBezTo>
                <a:cubicBezTo>
                  <a:pt x="306393" y="282733"/>
                  <a:pt x="275250" y="308521"/>
                  <a:pt x="244106" y="328241"/>
                </a:cubicBezTo>
                <a:lnTo>
                  <a:pt x="278288" y="406364"/>
                </a:lnTo>
                <a:lnTo>
                  <a:pt x="232712" y="406364"/>
                </a:lnTo>
                <a:cubicBezTo>
                  <a:pt x="233471" y="407880"/>
                  <a:pt x="233471" y="409397"/>
                  <a:pt x="233471" y="410914"/>
                </a:cubicBezTo>
                <a:lnTo>
                  <a:pt x="233471" y="567159"/>
                </a:lnTo>
                <a:cubicBezTo>
                  <a:pt x="233471" y="605841"/>
                  <a:pt x="182578" y="605841"/>
                  <a:pt x="182578" y="567159"/>
                </a:cubicBezTo>
                <a:lnTo>
                  <a:pt x="182578" y="410914"/>
                </a:lnTo>
                <a:cubicBezTo>
                  <a:pt x="182578" y="409397"/>
                  <a:pt x="182578" y="407880"/>
                  <a:pt x="182578" y="406364"/>
                </a:cubicBezTo>
                <a:lnTo>
                  <a:pt x="151434" y="406364"/>
                </a:lnTo>
                <a:cubicBezTo>
                  <a:pt x="151434" y="407880"/>
                  <a:pt x="151434" y="409397"/>
                  <a:pt x="151434" y="410914"/>
                </a:cubicBezTo>
                <a:lnTo>
                  <a:pt x="151434" y="567159"/>
                </a:lnTo>
                <a:cubicBezTo>
                  <a:pt x="151434" y="605841"/>
                  <a:pt x="100541" y="605841"/>
                  <a:pt x="100541" y="567159"/>
                </a:cubicBezTo>
                <a:lnTo>
                  <a:pt x="100541" y="410914"/>
                </a:lnTo>
                <a:cubicBezTo>
                  <a:pt x="100541" y="409397"/>
                  <a:pt x="100541" y="407880"/>
                  <a:pt x="101300" y="406364"/>
                </a:cubicBezTo>
                <a:lnTo>
                  <a:pt x="54205" y="406364"/>
                </a:lnTo>
                <a:lnTo>
                  <a:pt x="111935" y="257703"/>
                </a:lnTo>
                <a:cubicBezTo>
                  <a:pt x="111935" y="235708"/>
                  <a:pt x="111175" y="213712"/>
                  <a:pt x="111175" y="191716"/>
                </a:cubicBezTo>
                <a:cubicBezTo>
                  <a:pt x="73195" y="181098"/>
                  <a:pt x="39773" y="156827"/>
                  <a:pt x="8629" y="132556"/>
                </a:cubicBezTo>
                <a:cubicBezTo>
                  <a:pt x="-5044" y="121937"/>
                  <a:pt x="-486" y="101458"/>
                  <a:pt x="8629" y="90081"/>
                </a:cubicBezTo>
                <a:cubicBezTo>
                  <a:pt x="25340" y="69603"/>
                  <a:pt x="42811" y="49124"/>
                  <a:pt x="61041" y="30162"/>
                </a:cubicBezTo>
                <a:cubicBezTo>
                  <a:pt x="67878" y="23336"/>
                  <a:pt x="75664" y="20871"/>
                  <a:pt x="83070" y="21440"/>
                </a:cubicBezTo>
                <a:close/>
                <a:moveTo>
                  <a:pt x="236516" y="570"/>
                </a:moveTo>
                <a:cubicBezTo>
                  <a:pt x="239553" y="-189"/>
                  <a:pt x="243350" y="-189"/>
                  <a:pt x="247147" y="570"/>
                </a:cubicBezTo>
                <a:cubicBezTo>
                  <a:pt x="250944" y="2087"/>
                  <a:pt x="253981" y="4363"/>
                  <a:pt x="255500" y="5880"/>
                </a:cubicBezTo>
                <a:cubicBezTo>
                  <a:pt x="257778" y="8155"/>
                  <a:pt x="259297" y="9672"/>
                  <a:pt x="260816" y="11948"/>
                </a:cubicBezTo>
                <a:lnTo>
                  <a:pt x="260816" y="13465"/>
                </a:lnTo>
                <a:lnTo>
                  <a:pt x="261575" y="14982"/>
                </a:lnTo>
                <a:lnTo>
                  <a:pt x="263094" y="17258"/>
                </a:lnTo>
                <a:cubicBezTo>
                  <a:pt x="266131" y="23326"/>
                  <a:pt x="268409" y="29395"/>
                  <a:pt x="270688" y="35463"/>
                </a:cubicBezTo>
                <a:cubicBezTo>
                  <a:pt x="274484" y="47600"/>
                  <a:pt x="277522" y="58219"/>
                  <a:pt x="282078" y="67322"/>
                </a:cubicBezTo>
                <a:cubicBezTo>
                  <a:pt x="284356" y="71873"/>
                  <a:pt x="287394" y="76425"/>
                  <a:pt x="291191" y="80217"/>
                </a:cubicBezTo>
                <a:cubicBezTo>
                  <a:pt x="294987" y="84769"/>
                  <a:pt x="300303" y="88561"/>
                  <a:pt x="306378" y="92354"/>
                </a:cubicBezTo>
                <a:cubicBezTo>
                  <a:pt x="299544" y="93871"/>
                  <a:pt x="291950" y="93871"/>
                  <a:pt x="285116" y="91596"/>
                </a:cubicBezTo>
                <a:cubicBezTo>
                  <a:pt x="277522" y="90079"/>
                  <a:pt x="271447" y="85527"/>
                  <a:pt x="266131" y="80217"/>
                </a:cubicBezTo>
                <a:cubicBezTo>
                  <a:pt x="254741" y="69598"/>
                  <a:pt x="249425" y="55944"/>
                  <a:pt x="245628" y="43807"/>
                </a:cubicBezTo>
                <a:lnTo>
                  <a:pt x="239553" y="27119"/>
                </a:lnTo>
                <a:lnTo>
                  <a:pt x="239553" y="24843"/>
                </a:lnTo>
                <a:cubicBezTo>
                  <a:pt x="239553" y="24843"/>
                  <a:pt x="238794" y="24085"/>
                  <a:pt x="238794" y="24085"/>
                </a:cubicBezTo>
                <a:lnTo>
                  <a:pt x="238794" y="23326"/>
                </a:lnTo>
                <a:cubicBezTo>
                  <a:pt x="238794" y="22568"/>
                  <a:pt x="238035" y="21809"/>
                  <a:pt x="238035" y="21809"/>
                </a:cubicBezTo>
                <a:cubicBezTo>
                  <a:pt x="238035" y="21051"/>
                  <a:pt x="238794" y="21809"/>
                  <a:pt x="238794" y="21809"/>
                </a:cubicBezTo>
                <a:cubicBezTo>
                  <a:pt x="239553" y="21809"/>
                  <a:pt x="240313" y="21051"/>
                  <a:pt x="240313" y="21051"/>
                </a:cubicBezTo>
                <a:cubicBezTo>
                  <a:pt x="240313" y="20292"/>
                  <a:pt x="238035" y="21051"/>
                  <a:pt x="235756" y="21809"/>
                </a:cubicBezTo>
                <a:cubicBezTo>
                  <a:pt x="232719" y="22568"/>
                  <a:pt x="230441" y="24085"/>
                  <a:pt x="227403" y="25602"/>
                </a:cubicBezTo>
                <a:cubicBezTo>
                  <a:pt x="225125" y="27119"/>
                  <a:pt x="222088" y="29395"/>
                  <a:pt x="219050" y="30912"/>
                </a:cubicBezTo>
                <a:cubicBezTo>
                  <a:pt x="216013" y="31670"/>
                  <a:pt x="212216" y="33946"/>
                  <a:pt x="208419" y="33187"/>
                </a:cubicBezTo>
                <a:cubicBezTo>
                  <a:pt x="209938" y="32429"/>
                  <a:pt x="210697" y="30912"/>
                  <a:pt x="211457" y="29395"/>
                </a:cubicBezTo>
                <a:cubicBezTo>
                  <a:pt x="212216" y="27878"/>
                  <a:pt x="212975" y="26360"/>
                  <a:pt x="213735" y="24843"/>
                </a:cubicBezTo>
                <a:cubicBezTo>
                  <a:pt x="215253" y="22568"/>
                  <a:pt x="216772" y="19534"/>
                  <a:pt x="218291" y="16499"/>
                </a:cubicBezTo>
                <a:cubicBezTo>
                  <a:pt x="220569" y="13465"/>
                  <a:pt x="222088" y="11189"/>
                  <a:pt x="225125" y="8155"/>
                </a:cubicBezTo>
                <a:cubicBezTo>
                  <a:pt x="225885" y="6638"/>
                  <a:pt x="227403" y="5121"/>
                  <a:pt x="229681" y="3604"/>
                </a:cubicBezTo>
                <a:cubicBezTo>
                  <a:pt x="231200" y="2845"/>
                  <a:pt x="233478" y="1328"/>
                  <a:pt x="236516" y="570"/>
                </a:cubicBezTo>
                <a:close/>
              </a:path>
            </a:pathLst>
          </a:custGeom>
          <a:solidFill>
            <a:schemeClr val="bg1"/>
          </a:solidFill>
          <a:ln>
            <a:noFill/>
          </a:ln>
        </p:spPr>
        <p:txBody>
          <a:bodyPr/>
          <a:lstStyle/>
          <a:p>
            <a:endParaRPr lang="zh-CN" altLang="en-US">
              <a:cs typeface="+mn-ea"/>
              <a:sym typeface="+mn-lt"/>
            </a:endParaRPr>
          </a:p>
        </p:txBody>
      </p:sp>
      <p:grpSp>
        <p:nvGrpSpPr>
          <p:cNvPr id="40" name="组合 39">
            <a:extLst>
              <a:ext uri="{FF2B5EF4-FFF2-40B4-BE49-F238E27FC236}">
                <a16:creationId xmlns:a16="http://schemas.microsoft.com/office/drawing/2014/main" xmlns="" id="{5B042FB2-252B-42EE-9E96-45FD921AEE0E}"/>
              </a:ext>
            </a:extLst>
          </p:cNvPr>
          <p:cNvGrpSpPr/>
          <p:nvPr/>
        </p:nvGrpSpPr>
        <p:grpSpPr>
          <a:xfrm>
            <a:off x="4214400" y="1699117"/>
            <a:ext cx="1576637" cy="3659612"/>
            <a:chOff x="2269839" y="1000617"/>
            <a:chExt cx="2471566" cy="5736878"/>
          </a:xfrm>
        </p:grpSpPr>
        <p:pic>
          <p:nvPicPr>
            <p:cNvPr id="28" name="图片 27">
              <a:extLst>
                <a:ext uri="{FF2B5EF4-FFF2-40B4-BE49-F238E27FC236}">
                  <a16:creationId xmlns:a16="http://schemas.microsoft.com/office/drawing/2014/main" xmlns="" id="{4F0DB1F4-056F-48D8-A0CE-D3AFD02D103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6200000">
              <a:off x="1308674" y="3304764"/>
              <a:ext cx="4393896" cy="2471566"/>
            </a:xfrm>
            <a:custGeom>
              <a:avLst/>
              <a:gdLst>
                <a:gd name="connsiteX0" fmla="*/ 4640727 w 4640727"/>
                <a:gd name="connsiteY0" fmla="*/ 1206992 h 2468946"/>
                <a:gd name="connsiteX1" fmla="*/ 4622319 w 4640727"/>
                <a:gd name="connsiteY1" fmla="*/ 1398490 h 2468946"/>
                <a:gd name="connsiteX2" fmla="*/ 2855205 w 4640727"/>
                <a:gd name="connsiteY2" fmla="*/ 2455293 h 2468946"/>
                <a:gd name="connsiteX3" fmla="*/ 2855205 w 4640727"/>
                <a:gd name="connsiteY3" fmla="*/ 1963748 h 2468946"/>
                <a:gd name="connsiteX4" fmla="*/ 3853297 w 4640727"/>
                <a:gd name="connsiteY4" fmla="*/ 1816290 h 2468946"/>
                <a:gd name="connsiteX5" fmla="*/ 2789753 w 4640727"/>
                <a:gd name="connsiteY5" fmla="*/ 1824482 h 2468946"/>
                <a:gd name="connsiteX6" fmla="*/ 2716121 w 4640727"/>
                <a:gd name="connsiteY6" fmla="*/ 1832673 h 2468946"/>
                <a:gd name="connsiteX7" fmla="*/ 269979 w 4640727"/>
                <a:gd name="connsiteY7" fmla="*/ 1865450 h 2468946"/>
                <a:gd name="connsiteX8" fmla="*/ 269979 w 4640727"/>
                <a:gd name="connsiteY8" fmla="*/ 1300181 h 2468946"/>
                <a:gd name="connsiteX9" fmla="*/ 2192531 w 4640727"/>
                <a:gd name="connsiteY9" fmla="*/ 1267415 h 2468946"/>
                <a:gd name="connsiteX10" fmla="*/ 2192531 w 4640727"/>
                <a:gd name="connsiteY10" fmla="*/ 1185489 h 2468946"/>
                <a:gd name="connsiteX11" fmla="*/ 269979 w 4640727"/>
                <a:gd name="connsiteY11" fmla="*/ 1152723 h 2468946"/>
                <a:gd name="connsiteX12" fmla="*/ 269979 w 4640727"/>
                <a:gd name="connsiteY12" fmla="*/ 595646 h 2468946"/>
                <a:gd name="connsiteX13" fmla="*/ 2716121 w 4640727"/>
                <a:gd name="connsiteY13" fmla="*/ 628412 h 2468946"/>
                <a:gd name="connsiteX14" fmla="*/ 2732484 w 4640727"/>
                <a:gd name="connsiteY14" fmla="*/ 628412 h 2468946"/>
                <a:gd name="connsiteX15" fmla="*/ 2773391 w 4640727"/>
                <a:gd name="connsiteY15" fmla="*/ 628412 h 2468946"/>
                <a:gd name="connsiteX16" fmla="*/ 3796027 w 4640727"/>
                <a:gd name="connsiteY16" fmla="*/ 628412 h 2468946"/>
                <a:gd name="connsiteX17" fmla="*/ 2855205 w 4640727"/>
                <a:gd name="connsiteY17" fmla="*/ 505529 h 2468946"/>
                <a:gd name="connsiteX18" fmla="*/ 2855205 w 4640727"/>
                <a:gd name="connsiteY18" fmla="*/ 13995 h 2468946"/>
                <a:gd name="connsiteX19" fmla="*/ 4622319 w 4640727"/>
                <a:gd name="connsiteY19" fmla="*/ 1021638 h 2468946"/>
                <a:gd name="connsiteX20" fmla="*/ 4640727 w 4640727"/>
                <a:gd name="connsiteY20" fmla="*/ 1206992 h 246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640727" h="2468946">
                  <a:moveTo>
                    <a:pt x="4640727" y="1206992"/>
                  </a:moveTo>
                  <a:cubicBezTo>
                    <a:pt x="4640727" y="1271508"/>
                    <a:pt x="4634591" y="1337048"/>
                    <a:pt x="4622319" y="1398490"/>
                  </a:cubicBezTo>
                  <a:cubicBezTo>
                    <a:pt x="4565049" y="2258675"/>
                    <a:pt x="3591502" y="2537208"/>
                    <a:pt x="2855205" y="2455293"/>
                  </a:cubicBezTo>
                  <a:cubicBezTo>
                    <a:pt x="2544321" y="2422516"/>
                    <a:pt x="2544321" y="1930982"/>
                    <a:pt x="2855205" y="1963748"/>
                  </a:cubicBezTo>
                  <a:cubicBezTo>
                    <a:pt x="3133363" y="1996525"/>
                    <a:pt x="3566957" y="1980142"/>
                    <a:pt x="3853297" y="1816290"/>
                  </a:cubicBezTo>
                  <a:cubicBezTo>
                    <a:pt x="3501506" y="1808099"/>
                    <a:pt x="3141544" y="1824482"/>
                    <a:pt x="2789753" y="1824482"/>
                  </a:cubicBezTo>
                  <a:cubicBezTo>
                    <a:pt x="2765209" y="1824482"/>
                    <a:pt x="2740665" y="1832673"/>
                    <a:pt x="2716121" y="1832673"/>
                  </a:cubicBezTo>
                  <a:cubicBezTo>
                    <a:pt x="1906191" y="1832673"/>
                    <a:pt x="1088090" y="1832673"/>
                    <a:pt x="269979" y="1865450"/>
                  </a:cubicBezTo>
                  <a:cubicBezTo>
                    <a:pt x="-89993" y="1881833"/>
                    <a:pt x="-89993" y="1316564"/>
                    <a:pt x="269979" y="1300181"/>
                  </a:cubicBezTo>
                  <a:cubicBezTo>
                    <a:pt x="908099" y="1275606"/>
                    <a:pt x="1546229" y="1267415"/>
                    <a:pt x="2192531" y="1267415"/>
                  </a:cubicBezTo>
                  <a:cubicBezTo>
                    <a:pt x="2184349" y="1242830"/>
                    <a:pt x="2184349" y="1218255"/>
                    <a:pt x="2192531" y="1185489"/>
                  </a:cubicBezTo>
                  <a:cubicBezTo>
                    <a:pt x="1546229" y="1185489"/>
                    <a:pt x="908099" y="1177298"/>
                    <a:pt x="269979" y="1152723"/>
                  </a:cubicBezTo>
                  <a:cubicBezTo>
                    <a:pt x="-89993" y="1136330"/>
                    <a:pt x="-89993" y="579263"/>
                    <a:pt x="269979" y="595646"/>
                  </a:cubicBezTo>
                  <a:cubicBezTo>
                    <a:pt x="1088090" y="628412"/>
                    <a:pt x="1906191" y="628412"/>
                    <a:pt x="2716121" y="628412"/>
                  </a:cubicBezTo>
                  <a:cubicBezTo>
                    <a:pt x="2724302" y="628412"/>
                    <a:pt x="2732484" y="628412"/>
                    <a:pt x="2732484" y="628412"/>
                  </a:cubicBezTo>
                  <a:cubicBezTo>
                    <a:pt x="2748846" y="628412"/>
                    <a:pt x="2757028" y="628412"/>
                    <a:pt x="2773391" y="628412"/>
                  </a:cubicBezTo>
                  <a:lnTo>
                    <a:pt x="3796027" y="628412"/>
                  </a:lnTo>
                  <a:cubicBezTo>
                    <a:pt x="3517869" y="489146"/>
                    <a:pt x="3117000" y="472763"/>
                    <a:pt x="2855205" y="505529"/>
                  </a:cubicBezTo>
                  <a:cubicBezTo>
                    <a:pt x="2544321" y="538295"/>
                    <a:pt x="2544321" y="46761"/>
                    <a:pt x="2855205" y="13995"/>
                  </a:cubicBezTo>
                  <a:cubicBezTo>
                    <a:pt x="3575139" y="-67931"/>
                    <a:pt x="4524142" y="202421"/>
                    <a:pt x="4622319" y="1021638"/>
                  </a:cubicBezTo>
                  <a:cubicBezTo>
                    <a:pt x="4634591" y="1078984"/>
                    <a:pt x="4640727" y="1142476"/>
                    <a:pt x="4640727" y="1206992"/>
                  </a:cubicBezTo>
                  <a:close/>
                </a:path>
              </a:pathLst>
            </a:custGeom>
          </p:spPr>
        </p:pic>
        <p:grpSp>
          <p:nvGrpSpPr>
            <p:cNvPr id="39" name="组合 38">
              <a:extLst>
                <a:ext uri="{FF2B5EF4-FFF2-40B4-BE49-F238E27FC236}">
                  <a16:creationId xmlns:a16="http://schemas.microsoft.com/office/drawing/2014/main" xmlns="" id="{792937E3-6C6B-4EED-9216-1F0C03C095AA}"/>
                </a:ext>
              </a:extLst>
            </p:cNvPr>
            <p:cNvGrpSpPr/>
            <p:nvPr/>
          </p:nvGrpSpPr>
          <p:grpSpPr>
            <a:xfrm>
              <a:off x="2271150" y="1000617"/>
              <a:ext cx="2468946" cy="3218902"/>
              <a:chOff x="3022167" y="546626"/>
              <a:chExt cx="2468946" cy="3218902"/>
            </a:xfrm>
            <a:solidFill>
              <a:schemeClr val="bg2"/>
            </a:solidFill>
          </p:grpSpPr>
          <p:sp>
            <p:nvSpPr>
              <p:cNvPr id="36" name="任意多边形: 形状 35">
                <a:extLst>
                  <a:ext uri="{FF2B5EF4-FFF2-40B4-BE49-F238E27FC236}">
                    <a16:creationId xmlns:a16="http://schemas.microsoft.com/office/drawing/2014/main" xmlns="" id="{E13F3339-727C-4666-844D-948009D9FDBD}"/>
                  </a:ext>
                </a:extLst>
              </p:cNvPr>
              <p:cNvSpPr>
                <a:spLocks noChangeAspect="1"/>
              </p:cNvSpPr>
              <p:nvPr/>
            </p:nvSpPr>
            <p:spPr bwMode="auto">
              <a:xfrm>
                <a:off x="3022167" y="3067050"/>
                <a:ext cx="507096" cy="698478"/>
              </a:xfrm>
              <a:custGeom>
                <a:avLst/>
                <a:gdLst>
                  <a:gd name="connsiteX0" fmla="*/ 10967 w 507096"/>
                  <a:gd name="connsiteY0" fmla="*/ 0 h 698478"/>
                  <a:gd name="connsiteX1" fmla="*/ 502602 w 507096"/>
                  <a:gd name="connsiteY1" fmla="*/ 0 h 698478"/>
                  <a:gd name="connsiteX2" fmla="*/ 502459 w 507096"/>
                  <a:gd name="connsiteY2" fmla="*/ 1040 h 698478"/>
                  <a:gd name="connsiteX3" fmla="*/ 505529 w 507096"/>
                  <a:gd name="connsiteY3" fmla="*/ 465315 h 698478"/>
                  <a:gd name="connsiteX4" fmla="*/ 13995 w 507096"/>
                  <a:gd name="connsiteY4" fmla="*/ 465315 h 698478"/>
                  <a:gd name="connsiteX5" fmla="*/ 6362 w 507096"/>
                  <a:gd name="connsiteY5" fmla="*/ 43311 h 698478"/>
                  <a:gd name="connsiteX6" fmla="*/ 10967 w 507096"/>
                  <a:gd name="connsiteY6" fmla="*/ 0 h 69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7096" h="698478">
                    <a:moveTo>
                      <a:pt x="10967" y="0"/>
                    </a:moveTo>
                    <a:lnTo>
                      <a:pt x="502602" y="0"/>
                    </a:lnTo>
                    <a:lnTo>
                      <a:pt x="502459" y="1040"/>
                    </a:lnTo>
                    <a:cubicBezTo>
                      <a:pt x="485050" y="168752"/>
                      <a:pt x="489146" y="334418"/>
                      <a:pt x="505529" y="465315"/>
                    </a:cubicBezTo>
                    <a:cubicBezTo>
                      <a:pt x="538295" y="776199"/>
                      <a:pt x="46761" y="776199"/>
                      <a:pt x="13995" y="465315"/>
                    </a:cubicBezTo>
                    <a:cubicBezTo>
                      <a:pt x="-1366" y="330328"/>
                      <a:pt x="-4343" y="187287"/>
                      <a:pt x="6362" y="43311"/>
                    </a:cubicBezTo>
                    <a:lnTo>
                      <a:pt x="10967" y="0"/>
                    </a:lnTo>
                    <a:close/>
                  </a:path>
                </a:pathLst>
              </a:custGeom>
              <a:solidFill>
                <a:schemeClr val="bg1"/>
              </a:solidFill>
              <a:ln>
                <a:noFill/>
              </a:ln>
            </p:spPr>
            <p:txBody>
              <a:bodyPr/>
              <a:lstStyle/>
              <a:p>
                <a:endParaRPr lang="zh-CN" altLang="en-US">
                  <a:cs typeface="+mn-ea"/>
                  <a:sym typeface="+mn-lt"/>
                </a:endParaRPr>
              </a:p>
            </p:txBody>
          </p:sp>
          <p:sp>
            <p:nvSpPr>
              <p:cNvPr id="34" name="任意多边形: 形状 33">
                <a:extLst>
                  <a:ext uri="{FF2B5EF4-FFF2-40B4-BE49-F238E27FC236}">
                    <a16:creationId xmlns:a16="http://schemas.microsoft.com/office/drawing/2014/main" xmlns="" id="{6407B72E-693D-4C1B-BDEB-2D1BCC9185A2}"/>
                  </a:ext>
                </a:extLst>
              </p:cNvPr>
              <p:cNvSpPr>
                <a:spLocks noChangeAspect="1"/>
              </p:cNvSpPr>
              <p:nvPr/>
            </p:nvSpPr>
            <p:spPr bwMode="auto">
              <a:xfrm>
                <a:off x="4984347" y="3067050"/>
                <a:ext cx="506766" cy="698478"/>
              </a:xfrm>
              <a:custGeom>
                <a:avLst/>
                <a:gdLst>
                  <a:gd name="connsiteX0" fmla="*/ 4090 w 506766"/>
                  <a:gd name="connsiteY0" fmla="*/ 0 h 698478"/>
                  <a:gd name="connsiteX1" fmla="*/ 496000 w 506766"/>
                  <a:gd name="connsiteY1" fmla="*/ 0 h 698478"/>
                  <a:gd name="connsiteX2" fmla="*/ 499716 w 506766"/>
                  <a:gd name="connsiteY2" fmla="*/ 33729 h 698478"/>
                  <a:gd name="connsiteX3" fmla="*/ 493113 w 506766"/>
                  <a:gd name="connsiteY3" fmla="*/ 465315 h 698478"/>
                  <a:gd name="connsiteX4" fmla="*/ 1568 w 506766"/>
                  <a:gd name="connsiteY4" fmla="*/ 465315 h 698478"/>
                  <a:gd name="connsiteX5" fmla="*/ 12518 w 506766"/>
                  <a:gd name="connsiteY5" fmla="*/ 102775 h 698478"/>
                  <a:gd name="connsiteX6" fmla="*/ 4090 w 506766"/>
                  <a:gd name="connsiteY6" fmla="*/ 0 h 69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766" h="698478">
                    <a:moveTo>
                      <a:pt x="4090" y="0"/>
                    </a:moveTo>
                    <a:lnTo>
                      <a:pt x="496000" y="0"/>
                    </a:lnTo>
                    <a:lnTo>
                      <a:pt x="499716" y="33729"/>
                    </a:lnTo>
                    <a:cubicBezTo>
                      <a:pt x="511159" y="180863"/>
                      <a:pt x="508472" y="327259"/>
                      <a:pt x="493113" y="465315"/>
                    </a:cubicBezTo>
                    <a:cubicBezTo>
                      <a:pt x="460336" y="776199"/>
                      <a:pt x="-31198" y="776199"/>
                      <a:pt x="1568" y="465315"/>
                    </a:cubicBezTo>
                    <a:cubicBezTo>
                      <a:pt x="13860" y="361006"/>
                      <a:pt x="19238" y="234838"/>
                      <a:pt x="12518" y="102775"/>
                    </a:cubicBezTo>
                    <a:lnTo>
                      <a:pt x="4090" y="0"/>
                    </a:lnTo>
                    <a:close/>
                  </a:path>
                </a:pathLst>
              </a:custGeom>
              <a:solidFill>
                <a:schemeClr val="bg1"/>
              </a:solidFill>
              <a:ln>
                <a:noFill/>
              </a:ln>
            </p:spPr>
            <p:txBody>
              <a:bodyPr/>
              <a:lstStyle/>
              <a:p>
                <a:endParaRPr lang="zh-CN" altLang="en-US">
                  <a:cs typeface="+mn-ea"/>
                  <a:sym typeface="+mn-lt"/>
                </a:endParaRPr>
              </a:p>
            </p:txBody>
          </p:sp>
          <p:sp>
            <p:nvSpPr>
              <p:cNvPr id="33" name="任意多边形: 形状 32">
                <a:extLst>
                  <a:ext uri="{FF2B5EF4-FFF2-40B4-BE49-F238E27FC236}">
                    <a16:creationId xmlns:a16="http://schemas.microsoft.com/office/drawing/2014/main" xmlns="" id="{D86B4959-EA1F-4024-9A13-3CA16585C688}"/>
                  </a:ext>
                </a:extLst>
              </p:cNvPr>
              <p:cNvSpPr>
                <a:spLocks noChangeAspect="1"/>
              </p:cNvSpPr>
              <p:nvPr/>
            </p:nvSpPr>
            <p:spPr bwMode="auto">
              <a:xfrm>
                <a:off x="3757741" y="546626"/>
                <a:ext cx="982357" cy="981039"/>
              </a:xfrm>
              <a:custGeom>
                <a:avLst/>
                <a:gdLst>
                  <a:gd name="connsiteX0" fmla="*/ 491179 w 982357"/>
                  <a:gd name="connsiteY0" fmla="*/ 0 h 981039"/>
                  <a:gd name="connsiteX1" fmla="*/ 982357 w 982357"/>
                  <a:gd name="connsiteY1" fmla="*/ 490519 h 981039"/>
                  <a:gd name="connsiteX2" fmla="*/ 491179 w 982357"/>
                  <a:gd name="connsiteY2" fmla="*/ 981039 h 981039"/>
                  <a:gd name="connsiteX3" fmla="*/ 0 w 982357"/>
                  <a:gd name="connsiteY3" fmla="*/ 490519 h 981039"/>
                  <a:gd name="connsiteX4" fmla="*/ 491179 w 982357"/>
                  <a:gd name="connsiteY4" fmla="*/ 0 h 981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2357" h="981039">
                    <a:moveTo>
                      <a:pt x="491179" y="0"/>
                    </a:moveTo>
                    <a:cubicBezTo>
                      <a:pt x="762454" y="0"/>
                      <a:pt x="982357" y="219609"/>
                      <a:pt x="982357" y="490519"/>
                    </a:cubicBezTo>
                    <a:cubicBezTo>
                      <a:pt x="982357" y="761430"/>
                      <a:pt x="762454" y="981039"/>
                      <a:pt x="491179" y="981039"/>
                    </a:cubicBezTo>
                    <a:cubicBezTo>
                      <a:pt x="219903" y="981039"/>
                      <a:pt x="0" y="761430"/>
                      <a:pt x="0" y="490519"/>
                    </a:cubicBezTo>
                    <a:cubicBezTo>
                      <a:pt x="0" y="219609"/>
                      <a:pt x="219903" y="0"/>
                      <a:pt x="491179" y="0"/>
                    </a:cubicBezTo>
                    <a:close/>
                  </a:path>
                </a:pathLst>
              </a:custGeom>
              <a:solidFill>
                <a:schemeClr val="bg1"/>
              </a:solidFill>
              <a:ln>
                <a:noFill/>
              </a:ln>
            </p:spPr>
            <p:txBody>
              <a:bodyPr/>
              <a:lstStyle/>
              <a:p>
                <a:endParaRPr lang="zh-CN" altLang="en-US">
                  <a:cs typeface="+mn-ea"/>
                  <a:sym typeface="+mn-lt"/>
                </a:endParaRPr>
              </a:p>
            </p:txBody>
          </p:sp>
          <p:sp>
            <p:nvSpPr>
              <p:cNvPr id="32" name="任意多边形: 形状 31">
                <a:extLst>
                  <a:ext uri="{FF2B5EF4-FFF2-40B4-BE49-F238E27FC236}">
                    <a16:creationId xmlns:a16="http://schemas.microsoft.com/office/drawing/2014/main" xmlns="" id="{C9FAB037-17DB-47C7-A696-515897D102DF}"/>
                  </a:ext>
                </a:extLst>
              </p:cNvPr>
              <p:cNvSpPr>
                <a:spLocks noChangeAspect="1"/>
              </p:cNvSpPr>
              <p:nvPr/>
            </p:nvSpPr>
            <p:spPr bwMode="auto">
              <a:xfrm>
                <a:off x="3033135" y="1746843"/>
                <a:ext cx="2447213" cy="1320207"/>
              </a:xfrm>
              <a:custGeom>
                <a:avLst/>
                <a:gdLst>
                  <a:gd name="connsiteX0" fmla="*/ 1196025 w 2447213"/>
                  <a:gd name="connsiteY0" fmla="*/ 0 h 1320207"/>
                  <a:gd name="connsiteX1" fmla="*/ 1387523 w 2447213"/>
                  <a:gd name="connsiteY1" fmla="*/ 18408 h 1320207"/>
                  <a:gd name="connsiteX2" fmla="*/ 2434722 w 2447213"/>
                  <a:gd name="connsiteY2" fmla="*/ 1206839 h 1320207"/>
                  <a:gd name="connsiteX3" fmla="*/ 2447213 w 2447213"/>
                  <a:gd name="connsiteY3" fmla="*/ 1320207 h 1320207"/>
                  <a:gd name="connsiteX4" fmla="*/ 1955303 w 2447213"/>
                  <a:gd name="connsiteY4" fmla="*/ 1320207 h 1320207"/>
                  <a:gd name="connsiteX5" fmla="*/ 1952788 w 2447213"/>
                  <a:gd name="connsiteY5" fmla="*/ 1289544 h 1320207"/>
                  <a:gd name="connsiteX6" fmla="*/ 1805323 w 2447213"/>
                  <a:gd name="connsiteY6" fmla="*/ 787430 h 1320207"/>
                  <a:gd name="connsiteX7" fmla="*/ 1806347 w 2447213"/>
                  <a:gd name="connsiteY7" fmla="*/ 1319202 h 1320207"/>
                  <a:gd name="connsiteX8" fmla="*/ 1806361 w 2447213"/>
                  <a:gd name="connsiteY8" fmla="*/ 1320207 h 1320207"/>
                  <a:gd name="connsiteX9" fmla="*/ 617446 w 2447213"/>
                  <a:gd name="connsiteY9" fmla="*/ 1320207 h 1320207"/>
                  <a:gd name="connsiteX10" fmla="*/ 617446 w 2447213"/>
                  <a:gd name="connsiteY10" fmla="*/ 844700 h 1320207"/>
                  <a:gd name="connsiteX11" fmla="*/ 508724 w 2447213"/>
                  <a:gd name="connsiteY11" fmla="*/ 1195591 h 1320207"/>
                  <a:gd name="connsiteX12" fmla="*/ 491635 w 2447213"/>
                  <a:gd name="connsiteY12" fmla="*/ 1320207 h 1320207"/>
                  <a:gd name="connsiteX13" fmla="*/ 0 w 2447213"/>
                  <a:gd name="connsiteY13" fmla="*/ 1320207 h 1320207"/>
                  <a:gd name="connsiteX14" fmla="*/ 10707 w 2447213"/>
                  <a:gd name="connsiteY14" fmla="*/ 1219494 h 1320207"/>
                  <a:gd name="connsiteX15" fmla="*/ 1010671 w 2447213"/>
                  <a:gd name="connsiteY15" fmla="*/ 18408 h 1320207"/>
                  <a:gd name="connsiteX16" fmla="*/ 1196025 w 2447213"/>
                  <a:gd name="connsiteY16" fmla="*/ 0 h 1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47213" h="1320207">
                    <a:moveTo>
                      <a:pt x="1196025" y="0"/>
                    </a:moveTo>
                    <a:cubicBezTo>
                      <a:pt x="1260542" y="0"/>
                      <a:pt x="1326082" y="6136"/>
                      <a:pt x="1387523" y="18408"/>
                    </a:cubicBezTo>
                    <a:cubicBezTo>
                      <a:pt x="2032662" y="61361"/>
                      <a:pt x="2350621" y="619719"/>
                      <a:pt x="2434722" y="1206839"/>
                    </a:cubicBezTo>
                    <a:lnTo>
                      <a:pt x="2447213" y="1320207"/>
                    </a:lnTo>
                    <a:lnTo>
                      <a:pt x="1955303" y="1320207"/>
                    </a:lnTo>
                    <a:lnTo>
                      <a:pt x="1952788" y="1289544"/>
                    </a:lnTo>
                    <a:cubicBezTo>
                      <a:pt x="1932308" y="1110584"/>
                      <a:pt x="1887249" y="930600"/>
                      <a:pt x="1805323" y="787430"/>
                    </a:cubicBezTo>
                    <a:cubicBezTo>
                      <a:pt x="1801228" y="963326"/>
                      <a:pt x="1803276" y="1141264"/>
                      <a:pt x="1806347" y="1319202"/>
                    </a:cubicBezTo>
                    <a:lnTo>
                      <a:pt x="1806361" y="1320207"/>
                    </a:lnTo>
                    <a:lnTo>
                      <a:pt x="617446" y="1320207"/>
                    </a:lnTo>
                    <a:lnTo>
                      <a:pt x="617446" y="844700"/>
                    </a:lnTo>
                    <a:cubicBezTo>
                      <a:pt x="565221" y="949009"/>
                      <a:pt x="530276" y="1070575"/>
                      <a:pt x="508724" y="1195591"/>
                    </a:cubicBezTo>
                    <a:lnTo>
                      <a:pt x="491635" y="1320207"/>
                    </a:lnTo>
                    <a:lnTo>
                      <a:pt x="0" y="1320207"/>
                    </a:lnTo>
                    <a:lnTo>
                      <a:pt x="10707" y="1219494"/>
                    </a:lnTo>
                    <a:cubicBezTo>
                      <a:pt x="90582" y="644263"/>
                      <a:pt x="396258" y="92041"/>
                      <a:pt x="1010671" y="18408"/>
                    </a:cubicBezTo>
                    <a:cubicBezTo>
                      <a:pt x="1068017" y="6136"/>
                      <a:pt x="1131509" y="0"/>
                      <a:pt x="1196025" y="0"/>
                    </a:cubicBezTo>
                    <a:close/>
                  </a:path>
                </a:pathLst>
              </a:custGeom>
              <a:solidFill>
                <a:schemeClr val="bg1"/>
              </a:solidFill>
              <a:ln>
                <a:noFill/>
              </a:ln>
            </p:spPr>
            <p:txBody>
              <a:bodyPr/>
              <a:lstStyle/>
              <a:p>
                <a:endParaRPr lang="zh-CN" altLang="en-US">
                  <a:cs typeface="+mn-ea"/>
                  <a:sym typeface="+mn-lt"/>
                </a:endParaRPr>
              </a:p>
            </p:txBody>
          </p:sp>
        </p:grpSp>
      </p:grpSp>
      <p:grpSp>
        <p:nvGrpSpPr>
          <p:cNvPr id="47" name="组合 46">
            <a:extLst>
              <a:ext uri="{FF2B5EF4-FFF2-40B4-BE49-F238E27FC236}">
                <a16:creationId xmlns:a16="http://schemas.microsoft.com/office/drawing/2014/main" xmlns="" id="{0141ECBB-AB6F-4894-BAE6-9FEBFE55A525}"/>
              </a:ext>
            </a:extLst>
          </p:cNvPr>
          <p:cNvGrpSpPr/>
          <p:nvPr/>
        </p:nvGrpSpPr>
        <p:grpSpPr>
          <a:xfrm>
            <a:off x="750983" y="2324932"/>
            <a:ext cx="3087237" cy="3509157"/>
            <a:chOff x="750983" y="2324932"/>
            <a:chExt cx="3087237" cy="3509157"/>
          </a:xfrm>
        </p:grpSpPr>
        <p:sp>
          <p:nvSpPr>
            <p:cNvPr id="42" name="文本框 41">
              <a:extLst>
                <a:ext uri="{FF2B5EF4-FFF2-40B4-BE49-F238E27FC236}">
                  <a16:creationId xmlns:a16="http://schemas.microsoft.com/office/drawing/2014/main" xmlns="" id="{D5CA9A83-59E8-44B9-8CE4-079E1B56E696}"/>
                </a:ext>
              </a:extLst>
            </p:cNvPr>
            <p:cNvSpPr txBox="1"/>
            <p:nvPr/>
          </p:nvSpPr>
          <p:spPr>
            <a:xfrm>
              <a:off x="819150" y="2324932"/>
              <a:ext cx="3019070" cy="2339102"/>
            </a:xfrm>
            <a:prstGeom prst="rect">
              <a:avLst/>
            </a:prstGeom>
            <a:noFill/>
          </p:spPr>
          <p:txBody>
            <a:bodyPr vert="horz" wrap="square" rtlCol="0">
              <a:spAutoFit/>
            </a:bodyPr>
            <a:lstStyle/>
            <a:p>
              <a:pPr algn="l"/>
              <a:r>
                <a:rPr lang="en-US" altLang="zh-CN" sz="8000" dirty="0">
                  <a:solidFill>
                    <a:schemeClr val="bg1"/>
                  </a:solidFill>
                  <a:cs typeface="+mn-ea"/>
                  <a:sym typeface="+mn-lt"/>
                </a:rPr>
                <a:t>Male</a:t>
              </a:r>
            </a:p>
            <a:p>
              <a:pPr algn="l"/>
              <a:r>
                <a:rPr lang="en-US" altLang="zh-CN" sz="6600" dirty="0">
                  <a:solidFill>
                    <a:schemeClr val="bg1"/>
                  </a:solidFill>
                  <a:cs typeface="+mn-ea"/>
                  <a:sym typeface="+mn-lt"/>
                </a:rPr>
                <a:t>45%</a:t>
              </a:r>
              <a:endParaRPr lang="zh-CN" altLang="en-US" sz="6600" dirty="0">
                <a:solidFill>
                  <a:schemeClr val="bg1"/>
                </a:solidFill>
                <a:cs typeface="+mn-ea"/>
                <a:sym typeface="+mn-lt"/>
              </a:endParaRPr>
            </a:p>
          </p:txBody>
        </p:sp>
        <p:sp>
          <p:nvSpPr>
            <p:cNvPr id="44" name="文本框 43">
              <a:extLst>
                <a:ext uri="{FF2B5EF4-FFF2-40B4-BE49-F238E27FC236}">
                  <a16:creationId xmlns:a16="http://schemas.microsoft.com/office/drawing/2014/main" xmlns="" id="{05CE58F3-BFFA-489A-A791-594D327C138A}"/>
                </a:ext>
              </a:extLst>
            </p:cNvPr>
            <p:cNvSpPr txBox="1"/>
            <p:nvPr/>
          </p:nvSpPr>
          <p:spPr>
            <a:xfrm>
              <a:off x="750983" y="4495261"/>
              <a:ext cx="2725475" cy="1338828"/>
            </a:xfrm>
            <a:prstGeom prst="rect">
              <a:avLst/>
            </a:prstGeom>
            <a:noFill/>
          </p:spPr>
          <p:txBody>
            <a:bodyPr vert="horz" wrap="square" rtlCol="0">
              <a:spAutoFit/>
            </a:bodyPr>
            <a:lstStyle/>
            <a:p>
              <a:pPr>
                <a:lnSpc>
                  <a:spcPct val="150000"/>
                </a:lnSpc>
              </a:pPr>
              <a:r>
                <a:rPr lang="zh-CN" altLang="en-US" dirty="0">
                  <a:solidFill>
                    <a:schemeClr val="bg1"/>
                  </a:solidFill>
                  <a:cs typeface="+mn-ea"/>
                  <a:sym typeface="+mn-lt"/>
                </a:rPr>
                <a:t>单击输入文档内容单击输入文档内容单击输入文档内容单击输入文档内容</a:t>
              </a:r>
            </a:p>
          </p:txBody>
        </p:sp>
      </p:grpSp>
      <p:grpSp>
        <p:nvGrpSpPr>
          <p:cNvPr id="48" name="组合 47">
            <a:extLst>
              <a:ext uri="{FF2B5EF4-FFF2-40B4-BE49-F238E27FC236}">
                <a16:creationId xmlns:a16="http://schemas.microsoft.com/office/drawing/2014/main" xmlns="" id="{D2C99FA1-9A9D-4EA0-BD66-5C72E4742D96}"/>
              </a:ext>
            </a:extLst>
          </p:cNvPr>
          <p:cNvGrpSpPr/>
          <p:nvPr/>
        </p:nvGrpSpPr>
        <p:grpSpPr>
          <a:xfrm>
            <a:off x="6165016" y="2419714"/>
            <a:ext cx="4794054" cy="4089042"/>
            <a:chOff x="6165016" y="2419714"/>
            <a:chExt cx="4794054" cy="4089042"/>
          </a:xfrm>
        </p:grpSpPr>
        <p:sp>
          <p:nvSpPr>
            <p:cNvPr id="46" name="矩形 45">
              <a:extLst>
                <a:ext uri="{FF2B5EF4-FFF2-40B4-BE49-F238E27FC236}">
                  <a16:creationId xmlns:a16="http://schemas.microsoft.com/office/drawing/2014/main" xmlns="" id="{D0FFBEE4-D6F9-450C-8580-15AE6BF100D5}"/>
                </a:ext>
              </a:extLst>
            </p:cNvPr>
            <p:cNvSpPr/>
            <p:nvPr/>
          </p:nvSpPr>
          <p:spPr>
            <a:xfrm>
              <a:off x="8922554" y="2419714"/>
              <a:ext cx="2036516" cy="1774414"/>
            </a:xfrm>
            <a:prstGeom prst="rect">
              <a:avLst/>
            </a:prstGeom>
            <a:solidFill>
              <a:srgbClr val="5B5033">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文本框 42">
              <a:extLst>
                <a:ext uri="{FF2B5EF4-FFF2-40B4-BE49-F238E27FC236}">
                  <a16:creationId xmlns:a16="http://schemas.microsoft.com/office/drawing/2014/main" xmlns="" id="{FDBBA3E0-2FCE-4FA6-B5AC-C83E6A9920CC}"/>
                </a:ext>
              </a:extLst>
            </p:cNvPr>
            <p:cNvSpPr txBox="1"/>
            <p:nvPr/>
          </p:nvSpPr>
          <p:spPr>
            <a:xfrm>
              <a:off x="6165016" y="4385098"/>
              <a:ext cx="4452684" cy="2123658"/>
            </a:xfrm>
            <a:prstGeom prst="rect">
              <a:avLst/>
            </a:prstGeom>
            <a:noFill/>
          </p:spPr>
          <p:txBody>
            <a:bodyPr vert="horz" wrap="square" rtlCol="0">
              <a:spAutoFit/>
            </a:bodyPr>
            <a:lstStyle/>
            <a:p>
              <a:pPr algn="r"/>
              <a:r>
                <a:rPr lang="en-US" altLang="zh-CN" sz="6600" dirty="0">
                  <a:solidFill>
                    <a:srgbClr val="2C364C"/>
                  </a:solidFill>
                  <a:cs typeface="+mn-ea"/>
                  <a:sym typeface="+mn-lt"/>
                </a:rPr>
                <a:t>55%</a:t>
              </a:r>
            </a:p>
            <a:p>
              <a:pPr algn="r"/>
              <a:r>
                <a:rPr lang="en-US" altLang="zh-CN" sz="6600" dirty="0">
                  <a:solidFill>
                    <a:srgbClr val="2C364C"/>
                  </a:solidFill>
                  <a:cs typeface="+mn-ea"/>
                  <a:sym typeface="+mn-lt"/>
                </a:rPr>
                <a:t>Female</a:t>
              </a:r>
            </a:p>
          </p:txBody>
        </p:sp>
        <p:sp>
          <p:nvSpPr>
            <p:cNvPr id="45" name="文本框 44">
              <a:extLst>
                <a:ext uri="{FF2B5EF4-FFF2-40B4-BE49-F238E27FC236}">
                  <a16:creationId xmlns:a16="http://schemas.microsoft.com/office/drawing/2014/main" xmlns="" id="{B4369E1B-3AB1-411C-A1EB-2B7A2268C92A}"/>
                </a:ext>
              </a:extLst>
            </p:cNvPr>
            <p:cNvSpPr txBox="1"/>
            <p:nvPr/>
          </p:nvSpPr>
          <p:spPr>
            <a:xfrm>
              <a:off x="8653574" y="2674309"/>
              <a:ext cx="2077896" cy="1754326"/>
            </a:xfrm>
            <a:prstGeom prst="rect">
              <a:avLst/>
            </a:prstGeom>
            <a:noFill/>
          </p:spPr>
          <p:txBody>
            <a:bodyPr vert="horz" wrap="square" rtlCol="0">
              <a:spAutoFit/>
            </a:bodyPr>
            <a:lstStyle/>
            <a:p>
              <a:pPr>
                <a:lnSpc>
                  <a:spcPct val="150000"/>
                </a:lnSpc>
              </a:pPr>
              <a:r>
                <a:rPr lang="zh-CN" altLang="en-US" dirty="0">
                  <a:solidFill>
                    <a:schemeClr val="bg1"/>
                  </a:solidFill>
                  <a:cs typeface="+mn-ea"/>
                  <a:sym typeface="+mn-lt"/>
                </a:rPr>
                <a:t>单击输入文档内容单击输入文档内容单击输入文档内容单击输入文档内容</a:t>
              </a:r>
            </a:p>
          </p:txBody>
        </p:sp>
      </p:grpSp>
    </p:spTree>
    <p:extLst>
      <p:ext uri="{BB962C8B-B14F-4D97-AF65-F5344CB8AC3E}">
        <p14:creationId xmlns:p14="http://schemas.microsoft.com/office/powerpoint/2010/main" val="2035094693"/>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1000" fill="hold"/>
                                        <p:tgtEl>
                                          <p:spTgt spid="4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1000"/>
                                        <p:tgtEl>
                                          <p:spTgt spid="47"/>
                                        </p:tgtEl>
                                      </p:cBhvr>
                                    </p:animEffect>
                                    <p:anim calcmode="lin" valueType="num">
                                      <p:cBhvr>
                                        <p:cTn id="14" dur="1000" fill="hold"/>
                                        <p:tgtEl>
                                          <p:spTgt spid="47"/>
                                        </p:tgtEl>
                                        <p:attrNameLst>
                                          <p:attrName>ppt_x</p:attrName>
                                        </p:attrNameLst>
                                      </p:cBhvr>
                                      <p:tavLst>
                                        <p:tav tm="0">
                                          <p:val>
                                            <p:strVal val="#ppt_x"/>
                                          </p:val>
                                        </p:tav>
                                        <p:tav tm="100000">
                                          <p:val>
                                            <p:strVal val="#ppt_x"/>
                                          </p:val>
                                        </p:tav>
                                      </p:tavLst>
                                    </p:anim>
                                    <p:anim calcmode="lin" valueType="num">
                                      <p:cBhvr>
                                        <p:cTn id="15" dur="1000" fill="hold"/>
                                        <p:tgtEl>
                                          <p:spTgt spid="4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anim calcmode="lin" valueType="num">
                                      <p:cBhvr>
                                        <p:cTn id="20" dur="1000" fill="hold"/>
                                        <p:tgtEl>
                                          <p:spTgt spid="16"/>
                                        </p:tgtEl>
                                        <p:attrNameLst>
                                          <p:attrName>ppt_x</p:attrName>
                                        </p:attrNameLst>
                                      </p:cBhvr>
                                      <p:tavLst>
                                        <p:tav tm="0">
                                          <p:val>
                                            <p:strVal val="#ppt_x"/>
                                          </p:val>
                                        </p:tav>
                                        <p:tav tm="100000">
                                          <p:val>
                                            <p:strVal val="#ppt_x"/>
                                          </p:val>
                                        </p:tav>
                                      </p:tavLst>
                                    </p:anim>
                                    <p:anim calcmode="lin" valueType="num">
                                      <p:cBhvr>
                                        <p:cTn id="21" dur="1000" fill="hold"/>
                                        <p:tgtEl>
                                          <p:spTgt spid="16"/>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1000"/>
                                        <p:tgtEl>
                                          <p:spTgt spid="48"/>
                                        </p:tgtEl>
                                      </p:cBhvr>
                                    </p:animEffect>
                                    <p:anim calcmode="lin" valueType="num">
                                      <p:cBhvr>
                                        <p:cTn id="26" dur="1000" fill="hold"/>
                                        <p:tgtEl>
                                          <p:spTgt spid="48"/>
                                        </p:tgtEl>
                                        <p:attrNameLst>
                                          <p:attrName>ppt_x</p:attrName>
                                        </p:attrNameLst>
                                      </p:cBhvr>
                                      <p:tavLst>
                                        <p:tav tm="0">
                                          <p:val>
                                            <p:strVal val="#ppt_x"/>
                                          </p:val>
                                        </p:tav>
                                        <p:tav tm="100000">
                                          <p:val>
                                            <p:strVal val="#ppt_x"/>
                                          </p:val>
                                        </p:tav>
                                      </p:tavLst>
                                    </p:anim>
                                    <p:anim calcmode="lin" valueType="num">
                                      <p:cBhvr>
                                        <p:cTn id="27"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777132" y="402219"/>
            <a:ext cx="3892296" cy="585216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a:extLst>
              <a:ext uri="{FF2B5EF4-FFF2-40B4-BE49-F238E27FC236}">
                <a16:creationId xmlns:a16="http://schemas.microsoft.com/office/drawing/2014/main" xmlns="" id="{F7450B4E-E01C-4E4E-B90D-DF99A56886F6}"/>
              </a:ext>
            </a:extLst>
          </p:cNvPr>
          <p:cNvSpPr txBox="1"/>
          <p:nvPr/>
        </p:nvSpPr>
        <p:spPr>
          <a:xfrm>
            <a:off x="1673976" y="2543469"/>
            <a:ext cx="2094816" cy="1569660"/>
          </a:xfrm>
          <a:prstGeom prst="rect">
            <a:avLst/>
          </a:prstGeom>
          <a:noFill/>
        </p:spPr>
        <p:txBody>
          <a:bodyPr vert="horz" wrap="square" rtlCol="0">
            <a:spAutoFit/>
          </a:bodyPr>
          <a:lstStyle/>
          <a:p>
            <a:pPr algn="ctr"/>
            <a:r>
              <a:rPr lang="zh-CN" altLang="en-US" sz="4800" dirty="0">
                <a:solidFill>
                  <a:schemeClr val="bg1"/>
                </a:solidFill>
                <a:cs typeface="+mn-ea"/>
                <a:sym typeface="+mn-lt"/>
              </a:rPr>
              <a:t>此处输入标题</a:t>
            </a:r>
            <a:r>
              <a:rPr lang="en-US" altLang="zh-CN" sz="4800" dirty="0">
                <a:solidFill>
                  <a:schemeClr val="bg1"/>
                </a:solidFill>
                <a:cs typeface="+mn-ea"/>
                <a:sym typeface="+mn-lt"/>
              </a:rPr>
              <a:t> </a:t>
            </a:r>
            <a:endParaRPr lang="zh-CN" altLang="en-US" sz="4800" dirty="0">
              <a:solidFill>
                <a:schemeClr val="bg1"/>
              </a:solidFill>
              <a:cs typeface="+mn-ea"/>
              <a:sym typeface="+mn-lt"/>
            </a:endParaRPr>
          </a:p>
        </p:txBody>
      </p:sp>
      <p:grpSp>
        <p:nvGrpSpPr>
          <p:cNvPr id="19" name="组合 18">
            <a:extLst>
              <a:ext uri="{FF2B5EF4-FFF2-40B4-BE49-F238E27FC236}">
                <a16:creationId xmlns:a16="http://schemas.microsoft.com/office/drawing/2014/main" xmlns="" id="{D3ECC2DD-09FA-478A-9E62-507236DF54A4}"/>
              </a:ext>
            </a:extLst>
          </p:cNvPr>
          <p:cNvGrpSpPr/>
          <p:nvPr/>
        </p:nvGrpSpPr>
        <p:grpSpPr>
          <a:xfrm>
            <a:off x="4157358" y="2747065"/>
            <a:ext cx="7237645" cy="1063870"/>
            <a:chOff x="4157358" y="2747065"/>
            <a:chExt cx="7237645" cy="1063870"/>
          </a:xfrm>
        </p:grpSpPr>
        <p:sp>
          <p:nvSpPr>
            <p:cNvPr id="11" name="椭圆 10">
              <a:extLst>
                <a:ext uri="{FF2B5EF4-FFF2-40B4-BE49-F238E27FC236}">
                  <a16:creationId xmlns:a16="http://schemas.microsoft.com/office/drawing/2014/main" xmlns="" id="{9BA0723F-16D8-4F7E-B98E-D573FE1E2619}"/>
                </a:ext>
              </a:extLst>
            </p:cNvPr>
            <p:cNvSpPr/>
            <p:nvPr/>
          </p:nvSpPr>
          <p:spPr>
            <a:xfrm>
              <a:off x="4157358" y="2747065"/>
              <a:ext cx="1063870" cy="1063870"/>
            </a:xfrm>
            <a:prstGeom prst="ellipse">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文本框 13">
              <a:extLst>
                <a:ext uri="{FF2B5EF4-FFF2-40B4-BE49-F238E27FC236}">
                  <a16:creationId xmlns:a16="http://schemas.microsoft.com/office/drawing/2014/main" xmlns="" id="{93F4AD77-F7E7-4AB0-8BB4-ABCAB136C461}"/>
                </a:ext>
              </a:extLst>
            </p:cNvPr>
            <p:cNvSpPr txBox="1"/>
            <p:nvPr/>
          </p:nvSpPr>
          <p:spPr>
            <a:xfrm>
              <a:off x="5581335" y="2839103"/>
              <a:ext cx="5813668" cy="874407"/>
            </a:xfrm>
            <a:prstGeom prst="rect">
              <a:avLst/>
            </a:prstGeom>
            <a:noFill/>
          </p:spPr>
          <p:txBody>
            <a:bodyPr vert="horz" wrap="square" rtlCol="0">
              <a:spAutoFit/>
            </a:bodyPr>
            <a:lstStyle/>
            <a:p>
              <a:pPr>
                <a:lnSpc>
                  <a:spcPct val="150000"/>
                </a:lnSpc>
              </a:pPr>
              <a:r>
                <a:rPr lang="zh-CN" altLang="en-US" dirty="0">
                  <a:cs typeface="+mn-ea"/>
                  <a:sym typeface="+mn-lt"/>
                </a:rPr>
                <a:t>单击输入文档内容单击输入文档内容单击输入文档内容单击输入文档内容单击输入文档内容单击输入文档内容</a:t>
              </a:r>
            </a:p>
          </p:txBody>
        </p:sp>
      </p:grpSp>
      <p:grpSp>
        <p:nvGrpSpPr>
          <p:cNvPr id="18" name="组合 17">
            <a:extLst>
              <a:ext uri="{FF2B5EF4-FFF2-40B4-BE49-F238E27FC236}">
                <a16:creationId xmlns:a16="http://schemas.microsoft.com/office/drawing/2014/main" xmlns="" id="{CB8A2B35-3E15-4D37-B0EC-D46051345589}"/>
              </a:ext>
            </a:extLst>
          </p:cNvPr>
          <p:cNvGrpSpPr/>
          <p:nvPr/>
        </p:nvGrpSpPr>
        <p:grpSpPr>
          <a:xfrm>
            <a:off x="4157358" y="1300201"/>
            <a:ext cx="7237645" cy="1063870"/>
            <a:chOff x="4157358" y="1300201"/>
            <a:chExt cx="7237645" cy="1063870"/>
          </a:xfrm>
        </p:grpSpPr>
        <p:sp>
          <p:nvSpPr>
            <p:cNvPr id="10" name="椭圆 9">
              <a:extLst>
                <a:ext uri="{FF2B5EF4-FFF2-40B4-BE49-F238E27FC236}">
                  <a16:creationId xmlns:a16="http://schemas.microsoft.com/office/drawing/2014/main" xmlns="" id="{E44F0A89-AF53-4A5C-A4BC-DCFD81B14772}"/>
                </a:ext>
              </a:extLst>
            </p:cNvPr>
            <p:cNvSpPr/>
            <p:nvPr/>
          </p:nvSpPr>
          <p:spPr>
            <a:xfrm>
              <a:off x="4157358" y="1300201"/>
              <a:ext cx="1063870" cy="1063870"/>
            </a:xfrm>
            <a:prstGeom prst="ellipse">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a:extLst>
                <a:ext uri="{FF2B5EF4-FFF2-40B4-BE49-F238E27FC236}">
                  <a16:creationId xmlns:a16="http://schemas.microsoft.com/office/drawing/2014/main" xmlns="" id="{F902D974-7416-47B7-91BB-B9FE1F7A4F20}"/>
                </a:ext>
              </a:extLst>
            </p:cNvPr>
            <p:cNvSpPr txBox="1"/>
            <p:nvPr/>
          </p:nvSpPr>
          <p:spPr>
            <a:xfrm>
              <a:off x="5581335" y="1452601"/>
              <a:ext cx="5813668" cy="874407"/>
            </a:xfrm>
            <a:prstGeom prst="rect">
              <a:avLst/>
            </a:prstGeom>
            <a:noFill/>
          </p:spPr>
          <p:txBody>
            <a:bodyPr vert="horz" wrap="square" rtlCol="0">
              <a:spAutoFit/>
            </a:bodyPr>
            <a:lstStyle/>
            <a:p>
              <a:pPr>
                <a:lnSpc>
                  <a:spcPct val="150000"/>
                </a:lnSpc>
              </a:pPr>
              <a:r>
                <a:rPr lang="zh-CN" altLang="en-US" dirty="0">
                  <a:cs typeface="+mn-ea"/>
                  <a:sym typeface="+mn-lt"/>
                </a:rPr>
                <a:t>单击输入文档内容单击输入文档内容单击输入文档内容单击输入文档内容单击输入文档内容单击输入文档内容</a:t>
              </a:r>
            </a:p>
          </p:txBody>
        </p:sp>
      </p:grpSp>
      <p:grpSp>
        <p:nvGrpSpPr>
          <p:cNvPr id="20" name="组合 19">
            <a:extLst>
              <a:ext uri="{FF2B5EF4-FFF2-40B4-BE49-F238E27FC236}">
                <a16:creationId xmlns:a16="http://schemas.microsoft.com/office/drawing/2014/main" xmlns="" id="{8C45B5C4-AEE7-4433-B9FF-AC765659C8F6}"/>
              </a:ext>
            </a:extLst>
          </p:cNvPr>
          <p:cNvGrpSpPr/>
          <p:nvPr/>
        </p:nvGrpSpPr>
        <p:grpSpPr>
          <a:xfrm>
            <a:off x="4157358" y="4193928"/>
            <a:ext cx="7237645" cy="1063870"/>
            <a:chOff x="4157358" y="4193928"/>
            <a:chExt cx="7237645" cy="1063870"/>
          </a:xfrm>
        </p:grpSpPr>
        <p:sp>
          <p:nvSpPr>
            <p:cNvPr id="12" name="椭圆 11">
              <a:extLst>
                <a:ext uri="{FF2B5EF4-FFF2-40B4-BE49-F238E27FC236}">
                  <a16:creationId xmlns:a16="http://schemas.microsoft.com/office/drawing/2014/main" xmlns="" id="{6753A59B-1C3D-49EF-A89F-59BA99300952}"/>
                </a:ext>
              </a:extLst>
            </p:cNvPr>
            <p:cNvSpPr/>
            <p:nvPr/>
          </p:nvSpPr>
          <p:spPr>
            <a:xfrm>
              <a:off x="4157358" y="4193928"/>
              <a:ext cx="1063870" cy="1063870"/>
            </a:xfrm>
            <a:prstGeom prst="ellipse">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a:extLst>
                <a:ext uri="{FF2B5EF4-FFF2-40B4-BE49-F238E27FC236}">
                  <a16:creationId xmlns:a16="http://schemas.microsoft.com/office/drawing/2014/main" xmlns="" id="{FA99FCD1-FE72-48CD-82CB-C6E90E8E9106}"/>
                </a:ext>
              </a:extLst>
            </p:cNvPr>
            <p:cNvSpPr txBox="1"/>
            <p:nvPr/>
          </p:nvSpPr>
          <p:spPr>
            <a:xfrm>
              <a:off x="5581335" y="4378005"/>
              <a:ext cx="5813668" cy="874407"/>
            </a:xfrm>
            <a:prstGeom prst="rect">
              <a:avLst/>
            </a:prstGeom>
            <a:noFill/>
          </p:spPr>
          <p:txBody>
            <a:bodyPr vert="horz" wrap="square" rtlCol="0">
              <a:spAutoFit/>
            </a:bodyPr>
            <a:lstStyle/>
            <a:p>
              <a:pPr>
                <a:lnSpc>
                  <a:spcPct val="150000"/>
                </a:lnSpc>
              </a:pPr>
              <a:r>
                <a:rPr lang="zh-CN" altLang="en-US" dirty="0">
                  <a:cs typeface="+mn-ea"/>
                  <a:sym typeface="+mn-lt"/>
                </a:rPr>
                <a:t>单击输入文档内容单击输入文档内容单击输入文档内容单击输入文档内容单击输入文档内容单击输入文档内容</a:t>
              </a:r>
            </a:p>
          </p:txBody>
        </p:sp>
      </p:grpSp>
    </p:spTree>
    <p:extLst>
      <p:ext uri="{BB962C8B-B14F-4D97-AF65-F5344CB8AC3E}">
        <p14:creationId xmlns:p14="http://schemas.microsoft.com/office/powerpoint/2010/main" val="1461355008"/>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down)">
                                      <p:cBhvr>
                                        <p:cTn id="11" dur="500"/>
                                        <p:tgtEl>
                                          <p:spTgt spid="19"/>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ipe(down)">
                                      <p:cBhvr>
                                        <p:cTn id="1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5a3b61033db29"/>
          <p:cNvPicPr>
            <a:picLocks noChangeAspect="1"/>
          </p:cNvPicPr>
          <p:nvPr/>
        </p:nvPicPr>
        <p:blipFill>
          <a:blip r:embed="rId3"/>
          <a:stretch>
            <a:fillRect/>
          </a:stretch>
        </p:blipFill>
        <p:spPr>
          <a:xfrm>
            <a:off x="0" y="-1"/>
            <a:ext cx="12192000" cy="6858001"/>
          </a:xfrm>
          <a:prstGeom prst="rect">
            <a:avLst/>
          </a:prstGeom>
        </p:spPr>
      </p:pic>
      <p:grpSp>
        <p:nvGrpSpPr>
          <p:cNvPr id="8" name="组合 7">
            <a:extLst>
              <a:ext uri="{FF2B5EF4-FFF2-40B4-BE49-F238E27FC236}">
                <a16:creationId xmlns:a16="http://schemas.microsoft.com/office/drawing/2014/main" xmlns="" id="{A08852D5-21F2-4507-9582-29E36D95DA8C}"/>
              </a:ext>
            </a:extLst>
          </p:cNvPr>
          <p:cNvGrpSpPr/>
          <p:nvPr/>
        </p:nvGrpSpPr>
        <p:grpSpPr>
          <a:xfrm>
            <a:off x="4788132" y="4132269"/>
            <a:ext cx="7003819" cy="2469060"/>
            <a:chOff x="4788132" y="4132269"/>
            <a:chExt cx="7003819" cy="2469060"/>
          </a:xfrm>
        </p:grpSpPr>
        <p:sp>
          <p:nvSpPr>
            <p:cNvPr id="3" name="矩形 2">
              <a:extLst>
                <a:ext uri="{FF2B5EF4-FFF2-40B4-BE49-F238E27FC236}">
                  <a16:creationId xmlns:a16="http://schemas.microsoft.com/office/drawing/2014/main" xmlns="" id="{9A914FD1-25E3-4D21-B50E-4DB1D79320CA}"/>
                </a:ext>
              </a:extLst>
            </p:cNvPr>
            <p:cNvSpPr/>
            <p:nvPr/>
          </p:nvSpPr>
          <p:spPr>
            <a:xfrm>
              <a:off x="4788132" y="4132269"/>
              <a:ext cx="7003819" cy="2469060"/>
            </a:xfrm>
            <a:prstGeom prst="rect">
              <a:avLst/>
            </a:prstGeom>
            <a:solidFill>
              <a:schemeClr val="tx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文本框 3">
              <a:extLst>
                <a:ext uri="{FF2B5EF4-FFF2-40B4-BE49-F238E27FC236}">
                  <a16:creationId xmlns:a16="http://schemas.microsoft.com/office/drawing/2014/main" xmlns="" id="{F71F9077-6DE2-4273-904E-E7FE466B5317}"/>
                </a:ext>
              </a:extLst>
            </p:cNvPr>
            <p:cNvSpPr txBox="1"/>
            <p:nvPr/>
          </p:nvSpPr>
          <p:spPr>
            <a:xfrm>
              <a:off x="7803918" y="4786728"/>
              <a:ext cx="3988032" cy="1338828"/>
            </a:xfrm>
            <a:prstGeom prst="rect">
              <a:avLst/>
            </a:prstGeom>
            <a:noFill/>
          </p:spPr>
          <p:txBody>
            <a:bodyPr vert="horz" wrap="square" rtlCol="0">
              <a:spAutoFit/>
            </a:bodyPr>
            <a:lstStyle/>
            <a:p>
              <a:pPr>
                <a:lnSpc>
                  <a:spcPct val="150000"/>
                </a:lnSpc>
              </a:pPr>
              <a:r>
                <a:rPr lang="zh-CN" altLang="en-US" dirty="0">
                  <a:solidFill>
                    <a:schemeClr val="bg1"/>
                  </a:solidFill>
                  <a:cs typeface="+mn-ea"/>
                  <a:sym typeface="+mn-lt"/>
                </a:rPr>
                <a:t>单击输入文档内容单击输入文档内容单击输入文档内容单击输入文档内容单击输入文档内容单击输入文档内容</a:t>
              </a:r>
            </a:p>
          </p:txBody>
        </p:sp>
        <p:sp>
          <p:nvSpPr>
            <p:cNvPr id="5" name="文本框 4">
              <a:extLst>
                <a:ext uri="{FF2B5EF4-FFF2-40B4-BE49-F238E27FC236}">
                  <a16:creationId xmlns:a16="http://schemas.microsoft.com/office/drawing/2014/main" xmlns="" id="{0F5F31AA-EA9A-45C4-86F8-76E8EFFA57E1}"/>
                </a:ext>
              </a:extLst>
            </p:cNvPr>
            <p:cNvSpPr txBox="1"/>
            <p:nvPr/>
          </p:nvSpPr>
          <p:spPr>
            <a:xfrm>
              <a:off x="4788132" y="4581969"/>
              <a:ext cx="2291600" cy="1569660"/>
            </a:xfrm>
            <a:prstGeom prst="rect">
              <a:avLst/>
            </a:prstGeom>
            <a:noFill/>
          </p:spPr>
          <p:txBody>
            <a:bodyPr vert="horz" wrap="square" rtlCol="0">
              <a:spAutoFit/>
            </a:bodyPr>
            <a:lstStyle/>
            <a:p>
              <a:pPr algn="r"/>
              <a:r>
                <a:rPr lang="zh-CN" altLang="en-US" sz="3200" dirty="0">
                  <a:solidFill>
                    <a:schemeClr val="bg1"/>
                  </a:solidFill>
                  <a:cs typeface="+mn-ea"/>
                  <a:sym typeface="+mn-lt"/>
                </a:rPr>
                <a:t>在此处</a:t>
              </a:r>
              <a:endParaRPr lang="en-US" altLang="zh-CN" sz="3200" dirty="0">
                <a:solidFill>
                  <a:schemeClr val="bg1"/>
                </a:solidFill>
                <a:cs typeface="+mn-ea"/>
                <a:sym typeface="+mn-lt"/>
              </a:endParaRPr>
            </a:p>
            <a:p>
              <a:pPr algn="r"/>
              <a:r>
                <a:rPr lang="zh-CN" altLang="en-US" sz="3200" dirty="0">
                  <a:solidFill>
                    <a:schemeClr val="bg1"/>
                  </a:solidFill>
                  <a:cs typeface="+mn-ea"/>
                  <a:sym typeface="+mn-lt"/>
                </a:rPr>
                <a:t>输入你的</a:t>
              </a:r>
              <a:endParaRPr lang="en-US" altLang="zh-CN" sz="3200" dirty="0">
                <a:solidFill>
                  <a:schemeClr val="bg1"/>
                </a:solidFill>
                <a:cs typeface="+mn-ea"/>
                <a:sym typeface="+mn-lt"/>
              </a:endParaRPr>
            </a:p>
            <a:p>
              <a:pPr algn="r"/>
              <a:r>
                <a:rPr lang="zh-CN" altLang="en-US" sz="3200" dirty="0">
                  <a:solidFill>
                    <a:schemeClr val="bg1"/>
                  </a:solidFill>
                  <a:cs typeface="+mn-ea"/>
                  <a:sym typeface="+mn-lt"/>
                </a:rPr>
                <a:t>标题</a:t>
              </a:r>
            </a:p>
          </p:txBody>
        </p:sp>
        <p:sp>
          <p:nvSpPr>
            <p:cNvPr id="6" name="矩形 5">
              <a:extLst>
                <a:ext uri="{FF2B5EF4-FFF2-40B4-BE49-F238E27FC236}">
                  <a16:creationId xmlns:a16="http://schemas.microsoft.com/office/drawing/2014/main" xmlns="" id="{BCCF65F4-76C8-4813-AFA7-3E397395F9A7}"/>
                </a:ext>
              </a:extLst>
            </p:cNvPr>
            <p:cNvSpPr/>
            <p:nvPr/>
          </p:nvSpPr>
          <p:spPr>
            <a:xfrm>
              <a:off x="7403869" y="4286250"/>
              <a:ext cx="197081" cy="2114550"/>
            </a:xfrm>
            <a:prstGeom prst="rect">
              <a:avLst/>
            </a:prstGeom>
            <a:solidFill>
              <a:srgbClr val="AF6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7" name="文本框 6">
            <a:extLst>
              <a:ext uri="{FF2B5EF4-FFF2-40B4-BE49-F238E27FC236}">
                <a16:creationId xmlns:a16="http://schemas.microsoft.com/office/drawing/2014/main" xmlns="" id="{A8FEFEF8-7FD8-4B65-840B-4DFAF2F07995}"/>
              </a:ext>
            </a:extLst>
          </p:cNvPr>
          <p:cNvSpPr txBox="1"/>
          <p:nvPr/>
        </p:nvSpPr>
        <p:spPr>
          <a:xfrm>
            <a:off x="886849" y="998758"/>
            <a:ext cx="5420753" cy="2554545"/>
          </a:xfrm>
          <a:prstGeom prst="rect">
            <a:avLst/>
          </a:prstGeom>
          <a:noFill/>
        </p:spPr>
        <p:txBody>
          <a:bodyPr wrap="square" rtlCol="0">
            <a:spAutoFit/>
          </a:bodyPr>
          <a:lstStyle/>
          <a:p>
            <a:pPr algn="dist"/>
            <a:r>
              <a:rPr lang="en-US" altLang="zh-CN" sz="4400" dirty="0">
                <a:ln>
                  <a:solidFill>
                    <a:schemeClr val="bg1"/>
                  </a:solidFill>
                </a:ln>
                <a:solidFill>
                  <a:schemeClr val="bg1"/>
                </a:solidFill>
                <a:cs typeface="+mn-ea"/>
                <a:sym typeface="+mn-lt"/>
              </a:rPr>
              <a:t>The only thing </a:t>
            </a:r>
          </a:p>
          <a:p>
            <a:pPr algn="dist"/>
            <a:r>
              <a:rPr lang="en-US" altLang="zh-CN" sz="4400" dirty="0">
                <a:ln>
                  <a:solidFill>
                    <a:schemeClr val="bg1"/>
                  </a:solidFill>
                </a:ln>
                <a:solidFill>
                  <a:schemeClr val="bg1"/>
                </a:solidFill>
                <a:cs typeface="+mn-ea"/>
                <a:sym typeface="+mn-lt"/>
              </a:rPr>
              <a:t>that’s changed is </a:t>
            </a:r>
          </a:p>
          <a:p>
            <a:pPr algn="dist"/>
            <a:r>
              <a:rPr lang="en-US" altLang="zh-CN" sz="6600" b="1" dirty="0">
                <a:ln>
                  <a:solidFill>
                    <a:schemeClr val="bg1"/>
                  </a:solidFill>
                </a:ln>
                <a:solidFill>
                  <a:schemeClr val="bg1"/>
                </a:solidFill>
                <a:cs typeface="+mn-ea"/>
                <a:sym typeface="+mn-lt"/>
              </a:rPr>
              <a:t>YOUR PPT</a:t>
            </a:r>
            <a:endParaRPr lang="zh-CN" altLang="en-US" sz="6600" b="1" dirty="0">
              <a:ln>
                <a:solidFill>
                  <a:schemeClr val="bg1"/>
                </a:solidFill>
              </a:ln>
              <a:solidFill>
                <a:schemeClr val="bg1"/>
              </a:solidFill>
              <a:cs typeface="+mn-ea"/>
              <a:sym typeface="+mn-lt"/>
            </a:endParaRPr>
          </a:p>
        </p:txBody>
      </p:sp>
    </p:spTree>
    <p:extLst>
      <p:ext uri="{BB962C8B-B14F-4D97-AF65-F5344CB8AC3E}">
        <p14:creationId xmlns:p14="http://schemas.microsoft.com/office/powerpoint/2010/main" val="1786841027"/>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259ED6B2-0340-427F-B775-5D65E887F73D"/>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内容列表"/>
  <p:tag name="ISPRINGCLOUDFOLDERID" val="0"/>
  <p:tag name="ISPRINGCLOUDFOLDERPATH" val="资源库"/>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油画质感大气策划通用PPT模板"/>
</p:tagLst>
</file>

<file path=ppt/tags/tag2.xml><?xml version="1.0" encoding="utf-8"?>
<p:tagLst xmlns:a="http://schemas.openxmlformats.org/drawingml/2006/main" xmlns:r="http://schemas.openxmlformats.org/officeDocument/2006/relationships" xmlns:p="http://schemas.openxmlformats.org/presentationml/2006/main">
  <p:tag name="PA" val="v5.1.0"/>
</p:tagLst>
</file>

<file path=ppt/tags/tag3.xml><?xml version="1.0" encoding="utf-8"?>
<p:tagLst xmlns:a="http://schemas.openxmlformats.org/drawingml/2006/main" xmlns:r="http://schemas.openxmlformats.org/officeDocument/2006/relationships" xmlns:p="http://schemas.openxmlformats.org/presentationml/2006/main">
  <p:tag name="PA" val="v5.1.0"/>
</p:tagLst>
</file>

<file path=ppt/tags/tag4.xml><?xml version="1.0" encoding="utf-8"?>
<p:tagLst xmlns:a="http://schemas.openxmlformats.org/drawingml/2006/main" xmlns:r="http://schemas.openxmlformats.org/officeDocument/2006/relationships" xmlns:p="http://schemas.openxmlformats.org/presentationml/2006/main">
  <p:tag name="PA" val="v5.1.0"/>
</p:tagLst>
</file>

<file path=ppt/tags/tag5.xml><?xml version="1.0" encoding="utf-8"?>
<p:tagLst xmlns:a="http://schemas.openxmlformats.org/drawingml/2006/main" xmlns:r="http://schemas.openxmlformats.org/officeDocument/2006/relationships" xmlns:p="http://schemas.openxmlformats.org/presentationml/2006/main">
  <p:tag name="PA" val="v5.1.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iaq5wlq">
      <a:majorFont>
        <a:latin typeface="Arial" panose="020F0302020204030204"/>
        <a:ea typeface="Microsoft YaHei"/>
        <a:cs typeface=""/>
      </a:majorFont>
      <a:minorFont>
        <a:latin typeface="Arial" panose="020F0502020204030204"/>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kiaq5wlq">
      <a:majorFont>
        <a:latin typeface="Arial" panose="020F0302020204030204"/>
        <a:ea typeface="Microsoft YaHei"/>
        <a:cs typeface=""/>
      </a:majorFont>
      <a:minorFont>
        <a:latin typeface="Arial" panose="020F0502020204030204"/>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risma">
    <a:dk1>
      <a:srgbClr val="000000"/>
    </a:dk1>
    <a:lt1>
      <a:sysClr val="window" lastClr="FFFFFF"/>
    </a:lt1>
    <a:dk2>
      <a:srgbClr val="44546A"/>
    </a:dk2>
    <a:lt2>
      <a:srgbClr val="E7E6E6"/>
    </a:lt2>
    <a:accent1>
      <a:srgbClr val="080E49"/>
    </a:accent1>
    <a:accent2>
      <a:srgbClr val="F2DEA2"/>
    </a:accent2>
    <a:accent3>
      <a:srgbClr val="EFEFEF"/>
    </a:accent3>
    <a:accent4>
      <a:srgbClr val="396081"/>
    </a:accent4>
    <a:accent5>
      <a:srgbClr val="5F5F5F"/>
    </a:accent5>
    <a:accent6>
      <a:srgbClr val="080808"/>
    </a:accent6>
    <a:hlink>
      <a:srgbClr val="396081"/>
    </a:hlink>
    <a:folHlink>
      <a:srgbClr val="954F72"/>
    </a:folHlink>
  </a:clrScheme>
  <a:fontScheme name="自定义 12">
    <a:majorFont>
      <a:latin typeface="Arial"/>
      <a:ea typeface="叶根友唐楷简08"/>
      <a:cs typeface=""/>
    </a:majorFont>
    <a:minorFont>
      <a:latin typeface="微软雅黑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我懂个P">
    <a:dk1>
      <a:srgbClr val="2E2E2E"/>
    </a:dk1>
    <a:lt1>
      <a:srgbClr val="FFFFFF"/>
    </a:lt1>
    <a:dk2>
      <a:srgbClr val="44546A"/>
    </a:dk2>
    <a:lt2>
      <a:srgbClr val="E7E6E6"/>
    </a:lt2>
    <a:accent1>
      <a:srgbClr val="C00000"/>
    </a:accent1>
    <a:accent2>
      <a:srgbClr val="730000"/>
    </a:accent2>
    <a:accent3>
      <a:srgbClr val="BF6000"/>
    </a:accent3>
    <a:accent4>
      <a:srgbClr val="FFD23C"/>
    </a:accent4>
    <a:accent5>
      <a:srgbClr val="404040"/>
    </a:accent5>
    <a:accent6>
      <a:srgbClr val="BFBFBF"/>
    </a:accent6>
    <a:hlink>
      <a:srgbClr val="FFD03B"/>
    </a:hlink>
    <a:folHlink>
      <a:srgbClr val="F44028"/>
    </a:folHlink>
  </a:clrScheme>
  <a:fontScheme name="好吃的模板">
    <a:majorFont>
      <a:latin typeface="Segoe UI Light 8"/>
      <a:ea typeface="微软雅黑"/>
      <a:cs typeface=""/>
    </a:majorFont>
    <a:minorFont>
      <a:latin typeface="Calibri"/>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2015模板1">
    <a:dk1>
      <a:sysClr val="windowText" lastClr="000000"/>
    </a:dk1>
    <a:lt1>
      <a:sysClr val="window" lastClr="FFFFFF"/>
    </a:lt1>
    <a:dk2>
      <a:srgbClr val="44546A"/>
    </a:dk2>
    <a:lt2>
      <a:srgbClr val="E7E6E6"/>
    </a:lt2>
    <a:accent1>
      <a:srgbClr val="C01C23"/>
    </a:accent1>
    <a:accent2>
      <a:srgbClr val="252434"/>
    </a:accent2>
    <a:accent3>
      <a:srgbClr val="A5A5A5"/>
    </a:accent3>
    <a:accent4>
      <a:srgbClr val="FFC000"/>
    </a:accent4>
    <a:accent5>
      <a:srgbClr val="4472C4"/>
    </a:accent5>
    <a:accent6>
      <a:srgbClr val="70AD47"/>
    </a:accent6>
    <a:hlink>
      <a:srgbClr val="0563C1"/>
    </a:hlink>
    <a:folHlink>
      <a:srgbClr val="954F72"/>
    </a:folHlink>
  </a:clrScheme>
  <a:fontScheme name="Simon PPT">
    <a:majorFont>
      <a:latin typeface="Segoe UI Light 8"/>
      <a:ea typeface="微软雅黑"/>
      <a:cs typeface=""/>
    </a:majorFont>
    <a:minorFont>
      <a:latin typeface="Segoe UI Light 8"/>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844</TotalTime>
  <Words>1216</Words>
  <Application>Microsoft Office PowerPoint</Application>
  <PresentationFormat>宽屏</PresentationFormat>
  <Paragraphs>170</Paragraphs>
  <Slides>22</Slides>
  <Notes>22</Notes>
  <HiddenSlides>0</HiddenSlides>
  <MMClips>0</MMClips>
  <ScaleCrop>false</ScaleCrop>
  <HeadingPairs>
    <vt:vector size="6" baseType="variant">
      <vt:variant>
        <vt:lpstr>已用的字体</vt:lpstr>
      </vt:variant>
      <vt:variant>
        <vt:i4>7</vt:i4>
      </vt:variant>
      <vt:variant>
        <vt:lpstr>主题</vt:lpstr>
      </vt:variant>
      <vt:variant>
        <vt:i4>3</vt:i4>
      </vt:variant>
      <vt:variant>
        <vt:lpstr>幻灯片标题</vt:lpstr>
      </vt:variant>
      <vt:variant>
        <vt:i4>22</vt:i4>
      </vt:variant>
    </vt:vector>
  </HeadingPairs>
  <TitlesOfParts>
    <vt:vector size="32" baseType="lpstr">
      <vt:lpstr>等线</vt:lpstr>
      <vt:lpstr>等线 Light</vt:lpstr>
      <vt:lpstr>宋体</vt:lpstr>
      <vt:lpstr>Microsoft YaHei</vt:lpstr>
      <vt:lpstr>Microsoft YaHei</vt:lpstr>
      <vt:lpstr>Arial</vt:lpstr>
      <vt:lpstr>Calibri</vt:lpstr>
      <vt:lpstr>Office 主题</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油画质感大气策划通用PPT模板</dc:title>
  <dc:creator>fuqiaolin</dc:creator>
  <cp:lastModifiedBy>上海维湾5号机</cp:lastModifiedBy>
  <cp:revision>132</cp:revision>
  <dcterms:created xsi:type="dcterms:W3CDTF">2018-09-08T12:10:38Z</dcterms:created>
  <dcterms:modified xsi:type="dcterms:W3CDTF">2019-11-01T08:07:37Z</dcterms:modified>
</cp:coreProperties>
</file>

<file path=docProps/thumbnail.jpeg>
</file>